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Lato"/>
      <p:regular r:id="rId15"/>
      <p:bold r:id="rId16"/>
      <p:italic r:id="rId17"/>
      <p:boldItalic r:id="rId18"/>
    </p:embeddedFont>
    <p:embeddedFont>
      <p:font typeface="Assistant"/>
      <p:regular r:id="rId19"/>
      <p:bold r:id="rId20"/>
    </p:embeddedFont>
    <p:embeddedFont>
      <p:font typeface="Source Sans 3"/>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ssistant-bold.fntdata"/><Relationship Id="rId22" Type="http://schemas.openxmlformats.org/officeDocument/2006/relationships/font" Target="fonts/SourceSans3-bold.fntdata"/><Relationship Id="rId21" Type="http://schemas.openxmlformats.org/officeDocument/2006/relationships/font" Target="fonts/SourceSans3-regular.fntdata"/><Relationship Id="rId24" Type="http://schemas.openxmlformats.org/officeDocument/2006/relationships/font" Target="fonts/SourceSans3-boldItalic.fntdata"/><Relationship Id="rId23" Type="http://schemas.openxmlformats.org/officeDocument/2006/relationships/font" Target="fonts/SourceSans3-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Lato-regular.fntdata"/><Relationship Id="rId14" Type="http://schemas.openxmlformats.org/officeDocument/2006/relationships/slide" Target="slides/slide8.xml"/><Relationship Id="rId17" Type="http://schemas.openxmlformats.org/officeDocument/2006/relationships/font" Target="fonts/Lato-italic.fntdata"/><Relationship Id="rId16" Type="http://schemas.openxmlformats.org/officeDocument/2006/relationships/font" Target="fonts/Lato-bold.fntdata"/><Relationship Id="rId19" Type="http://schemas.openxmlformats.org/officeDocument/2006/relationships/font" Target="fonts/Assistant-regular.fntdata"/><Relationship Id="rId18" Type="http://schemas.openxmlformats.org/officeDocument/2006/relationships/font" Target="fonts/La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umd.edu/HealthWebinarRegiste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cfb0aee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4cfb0aee4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4d3110b96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g34d3110b96d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5075c36f6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g35075c36f66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cfb0aee42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4cfb0aee42_0_2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4d3110b96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g34d3110b96d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000" u="sng">
                <a:solidFill>
                  <a:schemeClr val="hlink"/>
                </a:solidFill>
                <a:hlinkClick r:id="rId2"/>
              </a:rPr>
              <a:t>https://go.umd.edu/HealthWebinarRegister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5075c36f66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5075c36f66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5075c36f6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5075c36f6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4d3110b96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4d3110b96d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4" name="Google Shape;14;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5" name="Google Shape;15;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1"/>
          <p:cNvPicPr preferRelativeResize="0"/>
          <p:nvPr/>
        </p:nvPicPr>
        <p:blipFill rotWithShape="1">
          <a:blip r:embed="rId2">
            <a:alphaModFix/>
          </a:blip>
          <a:srcRect b="19179" l="0" r="2733" t="14887"/>
          <a:stretch/>
        </p:blipFill>
        <p:spPr>
          <a:xfrm>
            <a:off x="311700" y="4363725"/>
            <a:ext cx="4522257" cy="580575"/>
          </a:xfrm>
          <a:prstGeom prst="rect">
            <a:avLst/>
          </a:prstGeom>
          <a:noFill/>
          <a:ln>
            <a:noFill/>
          </a:ln>
        </p:spPr>
      </p:pic>
      <p:pic>
        <p:nvPicPr>
          <p:cNvPr id="57" name="Google Shape;57;p11"/>
          <p:cNvPicPr preferRelativeResize="0"/>
          <p:nvPr/>
        </p:nvPicPr>
        <p:blipFill rotWithShape="1">
          <a:blip r:embed="rId3">
            <a:alphaModFix/>
          </a:blip>
          <a:srcRect b="0" l="73400" r="0" t="0"/>
          <a:stretch/>
        </p:blipFill>
        <p:spPr>
          <a:xfrm>
            <a:off x="4774903" y="4459949"/>
            <a:ext cx="871875" cy="38811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UME Marylanders Online INFO Fearlessly Forward Logo" id="60" name="Google Shape;60;p12"/>
          <p:cNvPicPr preferRelativeResize="0"/>
          <p:nvPr/>
        </p:nvPicPr>
        <p:blipFill rotWithShape="1">
          <a:blip r:embed="rId2">
            <a:alphaModFix/>
          </a:blip>
          <a:srcRect b="19179" l="0" r="2733" t="14887"/>
          <a:stretch/>
        </p:blipFill>
        <p:spPr>
          <a:xfrm>
            <a:off x="311700" y="4363725"/>
            <a:ext cx="4522257" cy="580575"/>
          </a:xfrm>
          <a:prstGeom prst="rect">
            <a:avLst/>
          </a:prstGeom>
          <a:noFill/>
          <a:ln>
            <a:noFill/>
          </a:ln>
        </p:spPr>
      </p:pic>
      <p:pic>
        <p:nvPicPr>
          <p:cNvPr id="61" name="Google Shape;61;p12"/>
          <p:cNvPicPr preferRelativeResize="0"/>
          <p:nvPr/>
        </p:nvPicPr>
        <p:blipFill rotWithShape="1">
          <a:blip r:embed="rId3">
            <a:alphaModFix/>
          </a:blip>
          <a:srcRect b="0" l="73400" r="0" t="0"/>
          <a:stretch/>
        </p:blipFill>
        <p:spPr>
          <a:xfrm>
            <a:off x="4774903" y="4459949"/>
            <a:ext cx="871875" cy="38811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2">
    <p:spTree>
      <p:nvGrpSpPr>
        <p:cNvPr id="62" name="Shape 62"/>
        <p:cNvGrpSpPr/>
        <p:nvPr/>
      </p:nvGrpSpPr>
      <p:grpSpPr>
        <a:xfrm>
          <a:off x="0" y="0"/>
          <a:ext cx="0" cy="0"/>
          <a:chOff x="0" y="0"/>
          <a:chExt cx="0" cy="0"/>
        </a:xfrm>
      </p:grpSpPr>
      <p:sp>
        <p:nvSpPr>
          <p:cNvPr id="63" name="Google Shape;63;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b="1"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64" name="Google Shape;64;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800"/>
              <a:buNone/>
              <a:defRPr sz="2800">
                <a:solidFill>
                  <a:schemeClr val="dk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5" name="Google Shape;6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tle slide 3">
  <p:cSld name="CUSTOM_13">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b="0" l="0" r="0" t="0"/>
          <a:stretch/>
        </p:blipFill>
        <p:spPr>
          <a:xfrm flipH="1">
            <a:off x="4874999" y="1927482"/>
            <a:ext cx="3694664" cy="3253022"/>
          </a:xfrm>
          <a:prstGeom prst="rect">
            <a:avLst/>
          </a:prstGeom>
          <a:noFill/>
          <a:ln>
            <a:noFill/>
          </a:ln>
        </p:spPr>
      </p:pic>
      <p:pic>
        <p:nvPicPr>
          <p:cNvPr id="68" name="Google Shape;68;p14"/>
          <p:cNvPicPr preferRelativeResize="0"/>
          <p:nvPr/>
        </p:nvPicPr>
        <p:blipFill rotWithShape="1">
          <a:blip r:embed="rId3">
            <a:alphaModFix/>
          </a:blip>
          <a:srcRect b="16194" l="40947" r="0" t="48904"/>
          <a:stretch/>
        </p:blipFill>
        <p:spPr>
          <a:xfrm flipH="1">
            <a:off x="5305603" y="2623775"/>
            <a:ext cx="3890350" cy="2535299"/>
          </a:xfrm>
          <a:prstGeom prst="rect">
            <a:avLst/>
          </a:prstGeom>
          <a:noFill/>
          <a:ln>
            <a:noFill/>
          </a:ln>
        </p:spPr>
      </p:pic>
      <p:pic>
        <p:nvPicPr>
          <p:cNvPr id="69" name="Google Shape;69;p14"/>
          <p:cNvPicPr preferRelativeResize="0"/>
          <p:nvPr/>
        </p:nvPicPr>
        <p:blipFill rotWithShape="1">
          <a:blip r:embed="rId2">
            <a:alphaModFix amt="30000"/>
          </a:blip>
          <a:srcRect b="0" l="0" r="0" t="0"/>
          <a:stretch/>
        </p:blipFill>
        <p:spPr>
          <a:xfrm flipH="1" rot="8127533">
            <a:off x="4552855" y="3504414"/>
            <a:ext cx="2064961" cy="18179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asic Slide">
  <p:cSld name="1_Title (no subtitle) ">
    <p:spTree>
      <p:nvGrpSpPr>
        <p:cNvPr id="70" name="Shape 70"/>
        <p:cNvGrpSpPr/>
        <p:nvPr/>
      </p:nvGrpSpPr>
      <p:grpSpPr>
        <a:xfrm>
          <a:off x="0" y="0"/>
          <a:ext cx="0" cy="0"/>
          <a:chOff x="0" y="0"/>
          <a:chExt cx="0" cy="0"/>
        </a:xfrm>
      </p:grpSpPr>
      <p:sp>
        <p:nvSpPr>
          <p:cNvPr id="71" name="Google Shape;71;p15"/>
          <p:cNvSpPr/>
          <p:nvPr/>
        </p:nvSpPr>
        <p:spPr>
          <a:xfrm flipH="1">
            <a:off x="-672904" y="3"/>
            <a:ext cx="634800" cy="7431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72" name="Google Shape;72;p15"/>
          <p:cNvSpPr txBox="1"/>
          <p:nvPr>
            <p:ph idx="1" type="body"/>
          </p:nvPr>
        </p:nvSpPr>
        <p:spPr>
          <a:xfrm>
            <a:off x="266743" y="843553"/>
            <a:ext cx="8128500" cy="3001500"/>
          </a:xfrm>
          <a:prstGeom prst="rect">
            <a:avLst/>
          </a:prstGeom>
          <a:noFill/>
          <a:ln>
            <a:noFill/>
          </a:ln>
        </p:spPr>
        <p:txBody>
          <a:bodyPr anchorCtr="0" anchor="t" bIns="34275" lIns="68575" spcFirstLastPara="1" rIns="68575" wrap="square" tIns="34275">
            <a:noAutofit/>
          </a:bodyPr>
          <a:lstStyle>
            <a:lvl1pPr indent="-323850" lvl="0" marL="457200" algn="l">
              <a:lnSpc>
                <a:spcPct val="100000"/>
              </a:lnSpc>
              <a:spcBef>
                <a:spcPts val="300"/>
              </a:spcBef>
              <a:spcAft>
                <a:spcPts val="0"/>
              </a:spcAft>
              <a:buClr>
                <a:srgbClr val="009193"/>
              </a:buClr>
              <a:buSzPts val="1500"/>
              <a:buFont typeface="Lato"/>
              <a:buChar char="•"/>
              <a:defRPr b="1" i="0" sz="1500">
                <a:latin typeface="Lato"/>
                <a:ea typeface="Lato"/>
                <a:cs typeface="Lato"/>
                <a:sym typeface="Lato"/>
              </a:defRPr>
            </a:lvl1pPr>
            <a:lvl2pPr indent="-323850" lvl="1" marL="914400" algn="l">
              <a:lnSpc>
                <a:spcPct val="100000"/>
              </a:lnSpc>
              <a:spcBef>
                <a:spcPts val="300"/>
              </a:spcBef>
              <a:spcAft>
                <a:spcPts val="0"/>
              </a:spcAft>
              <a:buClr>
                <a:srgbClr val="009193"/>
              </a:buClr>
              <a:buSzPts val="1500"/>
              <a:buFont typeface="Lato"/>
              <a:buChar char="•"/>
              <a:defRPr sz="1500">
                <a:latin typeface="Lato"/>
                <a:ea typeface="Lato"/>
                <a:cs typeface="Lato"/>
                <a:sym typeface="Lato"/>
              </a:defRPr>
            </a:lvl2pPr>
            <a:lvl3pPr indent="-304800" lvl="2" marL="1371600" algn="l">
              <a:lnSpc>
                <a:spcPct val="100000"/>
              </a:lnSpc>
              <a:spcBef>
                <a:spcPts val="200"/>
              </a:spcBef>
              <a:spcAft>
                <a:spcPts val="0"/>
              </a:spcAft>
              <a:buClr>
                <a:srgbClr val="009193"/>
              </a:buClr>
              <a:buSzPts val="1200"/>
              <a:buChar char="•"/>
              <a:defRPr sz="1200">
                <a:latin typeface="Lato"/>
                <a:ea typeface="Lato"/>
                <a:cs typeface="Lato"/>
                <a:sym typeface="Lato"/>
              </a:defRPr>
            </a:lvl3pPr>
            <a:lvl4pPr indent="-317500" lvl="3" marL="1828800" algn="l">
              <a:lnSpc>
                <a:spcPct val="100000"/>
              </a:lnSpc>
              <a:spcBef>
                <a:spcPts val="300"/>
              </a:spcBef>
              <a:spcAft>
                <a:spcPts val="0"/>
              </a:spcAft>
              <a:buClr>
                <a:srgbClr val="009193"/>
              </a:buClr>
              <a:buSzPts val="1400"/>
              <a:buFont typeface="Lato"/>
              <a:buChar char="–"/>
              <a:defRPr>
                <a:latin typeface="Lato"/>
                <a:ea typeface="Lato"/>
                <a:cs typeface="Lato"/>
                <a:sym typeface="Lato"/>
              </a:defRPr>
            </a:lvl4pPr>
            <a:lvl5pPr indent="-317500" lvl="4" marL="2286000" algn="l">
              <a:lnSpc>
                <a:spcPct val="100000"/>
              </a:lnSpc>
              <a:spcBef>
                <a:spcPts val="300"/>
              </a:spcBef>
              <a:spcAft>
                <a:spcPts val="0"/>
              </a:spcAft>
              <a:buClr>
                <a:srgbClr val="009193"/>
              </a:buClr>
              <a:buSzPts val="1400"/>
              <a:buFont typeface="Lato"/>
              <a:buChar char="»"/>
              <a:defRPr>
                <a:latin typeface="Lato"/>
                <a:ea typeface="Lato"/>
                <a:cs typeface="Lato"/>
                <a:sym typeface="Lato"/>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73" name="Google Shape;73;p15"/>
          <p:cNvSpPr txBox="1"/>
          <p:nvPr/>
        </p:nvSpPr>
        <p:spPr>
          <a:xfrm>
            <a:off x="-704856" y="59644"/>
            <a:ext cx="7239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Calibri"/>
                <a:ea typeface="Calibri"/>
                <a:cs typeface="Calibri"/>
                <a:sym typeface="Calibri"/>
              </a:rPr>
              <a:t>Title and Subtitle</a:t>
            </a:r>
            <a:endParaRPr b="0" i="0" sz="700" u="none" cap="none" strike="noStrike">
              <a:solidFill>
                <a:schemeClr val="dk1"/>
              </a:solidFill>
              <a:latin typeface="Calibri"/>
              <a:ea typeface="Calibri"/>
              <a:cs typeface="Calibri"/>
              <a:sym typeface="Calibri"/>
            </a:endParaRPr>
          </a:p>
        </p:txBody>
      </p:sp>
      <p:cxnSp>
        <p:nvCxnSpPr>
          <p:cNvPr id="74" name="Google Shape;74;p15"/>
          <p:cNvCxnSpPr/>
          <p:nvPr/>
        </p:nvCxnSpPr>
        <p:spPr>
          <a:xfrm>
            <a:off x="482442" y="397336"/>
            <a:ext cx="0" cy="0"/>
          </a:xfrm>
          <a:prstGeom prst="straightConnector1">
            <a:avLst/>
          </a:prstGeom>
          <a:noFill/>
          <a:ln cap="flat" cmpd="sng" w="9525">
            <a:solidFill>
              <a:schemeClr val="dk2"/>
            </a:solidFill>
            <a:prstDash val="solid"/>
            <a:round/>
            <a:headEnd len="sm" w="sm" type="none"/>
            <a:tailEnd len="sm" w="sm" type="none"/>
          </a:ln>
        </p:spPr>
      </p:cxnSp>
      <p:pic>
        <p:nvPicPr>
          <p:cNvPr id="75" name="Google Shape;75;p15"/>
          <p:cNvPicPr preferRelativeResize="0"/>
          <p:nvPr/>
        </p:nvPicPr>
        <p:blipFill rotWithShape="1">
          <a:blip r:embed="rId2">
            <a:alphaModFix/>
          </a:blip>
          <a:srcRect b="0" l="0" r="0" t="0"/>
          <a:stretch/>
        </p:blipFill>
        <p:spPr>
          <a:xfrm>
            <a:off x="8450719" y="4697288"/>
            <a:ext cx="504335" cy="342896"/>
          </a:xfrm>
          <a:prstGeom prst="rect">
            <a:avLst/>
          </a:prstGeom>
          <a:noFill/>
          <a:ln>
            <a:noFill/>
          </a:ln>
        </p:spPr>
      </p:pic>
      <p:sp>
        <p:nvSpPr>
          <p:cNvPr id="76" name="Google Shape;76;p15"/>
          <p:cNvSpPr txBox="1"/>
          <p:nvPr>
            <p:ph type="title"/>
          </p:nvPr>
        </p:nvSpPr>
        <p:spPr>
          <a:xfrm>
            <a:off x="482442" y="243548"/>
            <a:ext cx="7886700" cy="307500"/>
          </a:xfrm>
          <a:prstGeom prst="rect">
            <a:avLst/>
          </a:prstGeom>
          <a:noFill/>
          <a:ln>
            <a:noFill/>
          </a:ln>
        </p:spPr>
        <p:txBody>
          <a:bodyPr anchorCtr="0" anchor="b" bIns="34275" lIns="68575" spcFirstLastPara="1" rIns="68575" wrap="square" tIns="34275">
            <a:noAutofit/>
          </a:bodyPr>
          <a:lstStyle>
            <a:lvl1pPr lvl="0" marR="0" algn="l">
              <a:lnSpc>
                <a:spcPct val="100000"/>
              </a:lnSpc>
              <a:spcBef>
                <a:spcPts val="0"/>
              </a:spcBef>
              <a:spcAft>
                <a:spcPts val="0"/>
              </a:spcAft>
              <a:buClr>
                <a:srgbClr val="212121"/>
              </a:buClr>
              <a:buSzPts val="1400"/>
              <a:buFont typeface="Lato"/>
              <a:buNone/>
              <a:defRPr b="0" i="0" sz="1400" u="none" cap="none" strike="noStrike">
                <a:solidFill>
                  <a:srgbClr val="212121"/>
                </a:solidFill>
                <a:latin typeface="Lato"/>
                <a:ea typeface="Lato"/>
                <a:cs typeface="Lato"/>
                <a:sym typeface="Lato"/>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Basic Slide 1">
  <p:cSld name="1_Title (no subtitle) _1">
    <p:spTree>
      <p:nvGrpSpPr>
        <p:cNvPr id="77" name="Shape 77"/>
        <p:cNvGrpSpPr/>
        <p:nvPr/>
      </p:nvGrpSpPr>
      <p:grpSpPr>
        <a:xfrm>
          <a:off x="0" y="0"/>
          <a:ext cx="0" cy="0"/>
          <a:chOff x="0" y="0"/>
          <a:chExt cx="0" cy="0"/>
        </a:xfrm>
      </p:grpSpPr>
      <p:sp>
        <p:nvSpPr>
          <p:cNvPr id="78" name="Google Shape;78;p16"/>
          <p:cNvSpPr/>
          <p:nvPr/>
        </p:nvSpPr>
        <p:spPr>
          <a:xfrm flipH="1">
            <a:off x="-672904" y="3"/>
            <a:ext cx="634800" cy="743100"/>
          </a:xfrm>
          <a:prstGeom prst="rect">
            <a:avLst/>
          </a:prstGeom>
          <a:solidFill>
            <a:srgbClr val="A5A5A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alibri"/>
              <a:ea typeface="Calibri"/>
              <a:cs typeface="Calibri"/>
              <a:sym typeface="Calibri"/>
            </a:endParaRPr>
          </a:p>
        </p:txBody>
      </p:sp>
      <p:sp>
        <p:nvSpPr>
          <p:cNvPr id="79" name="Google Shape;79;p16"/>
          <p:cNvSpPr txBox="1"/>
          <p:nvPr>
            <p:ph idx="1" type="body"/>
          </p:nvPr>
        </p:nvSpPr>
        <p:spPr>
          <a:xfrm>
            <a:off x="266743" y="843553"/>
            <a:ext cx="8128500" cy="3001500"/>
          </a:xfrm>
          <a:prstGeom prst="rect">
            <a:avLst/>
          </a:prstGeom>
          <a:noFill/>
          <a:ln>
            <a:noFill/>
          </a:ln>
        </p:spPr>
        <p:txBody>
          <a:bodyPr anchorCtr="0" anchor="t" bIns="34275" lIns="68575" spcFirstLastPara="1" rIns="68575" wrap="square" tIns="34275">
            <a:noAutofit/>
          </a:bodyPr>
          <a:lstStyle>
            <a:lvl1pPr indent="-323850" lvl="0" marL="457200" algn="l">
              <a:lnSpc>
                <a:spcPct val="100000"/>
              </a:lnSpc>
              <a:spcBef>
                <a:spcPts val="300"/>
              </a:spcBef>
              <a:spcAft>
                <a:spcPts val="0"/>
              </a:spcAft>
              <a:buClr>
                <a:srgbClr val="009193"/>
              </a:buClr>
              <a:buSzPts val="1500"/>
              <a:buFont typeface="Lato"/>
              <a:buChar char="•"/>
              <a:defRPr b="1" i="0" sz="1500">
                <a:latin typeface="Lato"/>
                <a:ea typeface="Lato"/>
                <a:cs typeface="Lato"/>
                <a:sym typeface="Lato"/>
              </a:defRPr>
            </a:lvl1pPr>
            <a:lvl2pPr indent="-323850" lvl="1" marL="914400" algn="l">
              <a:lnSpc>
                <a:spcPct val="100000"/>
              </a:lnSpc>
              <a:spcBef>
                <a:spcPts val="300"/>
              </a:spcBef>
              <a:spcAft>
                <a:spcPts val="0"/>
              </a:spcAft>
              <a:buClr>
                <a:srgbClr val="009193"/>
              </a:buClr>
              <a:buSzPts val="1500"/>
              <a:buFont typeface="Lato"/>
              <a:buChar char="•"/>
              <a:defRPr sz="1500">
                <a:latin typeface="Lato"/>
                <a:ea typeface="Lato"/>
                <a:cs typeface="Lato"/>
                <a:sym typeface="Lato"/>
              </a:defRPr>
            </a:lvl2pPr>
            <a:lvl3pPr indent="-304800" lvl="2" marL="1371600" algn="l">
              <a:lnSpc>
                <a:spcPct val="100000"/>
              </a:lnSpc>
              <a:spcBef>
                <a:spcPts val="200"/>
              </a:spcBef>
              <a:spcAft>
                <a:spcPts val="0"/>
              </a:spcAft>
              <a:buClr>
                <a:srgbClr val="009193"/>
              </a:buClr>
              <a:buSzPts val="1200"/>
              <a:buChar char="•"/>
              <a:defRPr sz="1200">
                <a:latin typeface="Lato"/>
                <a:ea typeface="Lato"/>
                <a:cs typeface="Lato"/>
                <a:sym typeface="Lato"/>
              </a:defRPr>
            </a:lvl3pPr>
            <a:lvl4pPr indent="-317500" lvl="3" marL="1828800" algn="l">
              <a:lnSpc>
                <a:spcPct val="100000"/>
              </a:lnSpc>
              <a:spcBef>
                <a:spcPts val="300"/>
              </a:spcBef>
              <a:spcAft>
                <a:spcPts val="0"/>
              </a:spcAft>
              <a:buClr>
                <a:srgbClr val="009193"/>
              </a:buClr>
              <a:buSzPts val="1400"/>
              <a:buFont typeface="Lato"/>
              <a:buChar char="–"/>
              <a:defRPr>
                <a:latin typeface="Lato"/>
                <a:ea typeface="Lato"/>
                <a:cs typeface="Lato"/>
                <a:sym typeface="Lato"/>
              </a:defRPr>
            </a:lvl4pPr>
            <a:lvl5pPr indent="-317500" lvl="4" marL="2286000" algn="l">
              <a:lnSpc>
                <a:spcPct val="100000"/>
              </a:lnSpc>
              <a:spcBef>
                <a:spcPts val="300"/>
              </a:spcBef>
              <a:spcAft>
                <a:spcPts val="0"/>
              </a:spcAft>
              <a:buClr>
                <a:srgbClr val="009193"/>
              </a:buClr>
              <a:buSzPts val="1400"/>
              <a:buFont typeface="Lato"/>
              <a:buChar char="»"/>
              <a:defRPr>
                <a:latin typeface="Lato"/>
                <a:ea typeface="Lato"/>
                <a:cs typeface="Lato"/>
                <a:sym typeface="Lato"/>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
        <p:nvSpPr>
          <p:cNvPr id="80" name="Google Shape;80;p16"/>
          <p:cNvSpPr txBox="1"/>
          <p:nvPr/>
        </p:nvSpPr>
        <p:spPr>
          <a:xfrm>
            <a:off x="-704856" y="59644"/>
            <a:ext cx="723900" cy="2769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700"/>
              <a:buFont typeface="Arial"/>
              <a:buNone/>
            </a:pPr>
            <a:r>
              <a:rPr b="0" i="0" lang="en" sz="700" u="none" cap="none" strike="noStrike">
                <a:solidFill>
                  <a:schemeClr val="dk1"/>
                </a:solidFill>
                <a:latin typeface="Calibri"/>
                <a:ea typeface="Calibri"/>
                <a:cs typeface="Calibri"/>
                <a:sym typeface="Calibri"/>
              </a:rPr>
              <a:t>Title and Subtitle</a:t>
            </a:r>
            <a:endParaRPr b="0" i="0" sz="700" u="none" cap="none" strike="noStrike">
              <a:solidFill>
                <a:schemeClr val="dk1"/>
              </a:solidFill>
              <a:latin typeface="Calibri"/>
              <a:ea typeface="Calibri"/>
              <a:cs typeface="Calibri"/>
              <a:sym typeface="Calibri"/>
            </a:endParaRPr>
          </a:p>
        </p:txBody>
      </p:sp>
      <p:cxnSp>
        <p:nvCxnSpPr>
          <p:cNvPr id="81" name="Google Shape;81;p16"/>
          <p:cNvCxnSpPr/>
          <p:nvPr/>
        </p:nvCxnSpPr>
        <p:spPr>
          <a:xfrm>
            <a:off x="482442" y="397336"/>
            <a:ext cx="0" cy="0"/>
          </a:xfrm>
          <a:prstGeom prst="straightConnector1">
            <a:avLst/>
          </a:prstGeom>
          <a:noFill/>
          <a:ln cap="flat" cmpd="sng" w="9525">
            <a:solidFill>
              <a:schemeClr val="dk2"/>
            </a:solidFill>
            <a:prstDash val="solid"/>
            <a:round/>
            <a:headEnd len="sm" w="sm" type="none"/>
            <a:tailEnd len="sm" w="sm" type="none"/>
          </a:ln>
        </p:spPr>
      </p:cxnSp>
      <p:pic>
        <p:nvPicPr>
          <p:cNvPr id="82" name="Google Shape;82;p16"/>
          <p:cNvPicPr preferRelativeResize="0"/>
          <p:nvPr/>
        </p:nvPicPr>
        <p:blipFill rotWithShape="1">
          <a:blip r:embed="rId2">
            <a:alphaModFix/>
          </a:blip>
          <a:srcRect b="0" l="0" r="0" t="0"/>
          <a:stretch/>
        </p:blipFill>
        <p:spPr>
          <a:xfrm>
            <a:off x="8450719" y="4697288"/>
            <a:ext cx="504335" cy="342896"/>
          </a:xfrm>
          <a:prstGeom prst="rect">
            <a:avLst/>
          </a:prstGeom>
          <a:noFill/>
          <a:ln>
            <a:noFill/>
          </a:ln>
        </p:spPr>
      </p:pic>
      <p:sp>
        <p:nvSpPr>
          <p:cNvPr id="83" name="Google Shape;83;p16"/>
          <p:cNvSpPr txBox="1"/>
          <p:nvPr>
            <p:ph type="title"/>
          </p:nvPr>
        </p:nvSpPr>
        <p:spPr>
          <a:xfrm>
            <a:off x="482442" y="243548"/>
            <a:ext cx="7886700" cy="307500"/>
          </a:xfrm>
          <a:prstGeom prst="rect">
            <a:avLst/>
          </a:prstGeom>
          <a:noFill/>
          <a:ln>
            <a:noFill/>
          </a:ln>
        </p:spPr>
        <p:txBody>
          <a:bodyPr anchorCtr="0" anchor="b" bIns="34275" lIns="68575" spcFirstLastPara="1" rIns="68575" wrap="square" tIns="34275">
            <a:noAutofit/>
          </a:bodyPr>
          <a:lstStyle>
            <a:lvl1pPr lvl="0" marR="0" algn="l">
              <a:lnSpc>
                <a:spcPct val="100000"/>
              </a:lnSpc>
              <a:spcBef>
                <a:spcPts val="0"/>
              </a:spcBef>
              <a:spcAft>
                <a:spcPts val="0"/>
              </a:spcAft>
              <a:buClr>
                <a:srgbClr val="212121"/>
              </a:buClr>
              <a:buSzPts val="1400"/>
              <a:buFont typeface="Lato"/>
              <a:buNone/>
              <a:defRPr b="0" i="0" sz="1400" u="none" cap="none" strike="noStrike">
                <a:solidFill>
                  <a:srgbClr val="212121"/>
                </a:solidFill>
                <a:latin typeface="Lato"/>
                <a:ea typeface="Lato"/>
                <a:cs typeface="Lato"/>
                <a:sym typeface="Lato"/>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Basic Slide with Teal Background">
  <p:cSld name="CUSTOM_4">
    <p:bg>
      <p:bgPr>
        <a:solidFill>
          <a:srgbClr val="009193"/>
        </a:solidFill>
      </p:bgPr>
    </p:bg>
    <p:spTree>
      <p:nvGrpSpPr>
        <p:cNvPr id="84" name="Shape 84"/>
        <p:cNvGrpSpPr/>
        <p:nvPr/>
      </p:nvGrpSpPr>
      <p:grpSpPr>
        <a:xfrm>
          <a:off x="0" y="0"/>
          <a:ext cx="0" cy="0"/>
          <a:chOff x="0" y="0"/>
          <a:chExt cx="0" cy="0"/>
        </a:xfrm>
      </p:grpSpPr>
      <p:cxnSp>
        <p:nvCxnSpPr>
          <p:cNvPr id="85" name="Google Shape;85;p17"/>
          <p:cNvCxnSpPr/>
          <p:nvPr/>
        </p:nvCxnSpPr>
        <p:spPr>
          <a:xfrm>
            <a:off x="457200" y="4917225"/>
            <a:ext cx="8271600" cy="0"/>
          </a:xfrm>
          <a:prstGeom prst="straightConnector1">
            <a:avLst/>
          </a:prstGeom>
          <a:noFill/>
          <a:ln cap="flat" cmpd="sng" w="19050">
            <a:solidFill>
              <a:schemeClr val="lt1"/>
            </a:solidFill>
            <a:prstDash val="solid"/>
            <a:round/>
            <a:headEnd len="sm" w="sm" type="none"/>
            <a:tailEnd len="sm" w="sm" type="none"/>
          </a:ln>
        </p:spPr>
      </p:cxnSp>
      <p:sp>
        <p:nvSpPr>
          <p:cNvPr id="86" name="Google Shape;86;p17"/>
          <p:cNvSpPr txBox="1"/>
          <p:nvPr>
            <p:ph type="title"/>
          </p:nvPr>
        </p:nvSpPr>
        <p:spPr>
          <a:xfrm>
            <a:off x="482442" y="243548"/>
            <a:ext cx="7886700" cy="307500"/>
          </a:xfrm>
          <a:prstGeom prst="rect">
            <a:avLst/>
          </a:prstGeom>
          <a:noFill/>
          <a:ln>
            <a:noFill/>
          </a:ln>
        </p:spPr>
        <p:txBody>
          <a:bodyPr anchorCtr="0" anchor="b" bIns="34275" lIns="68575" spcFirstLastPara="1" rIns="68575" wrap="square" tIns="34275">
            <a:noAutofit/>
          </a:bodyPr>
          <a:lstStyle>
            <a:lvl1pPr lvl="0" marR="0" algn="l">
              <a:lnSpc>
                <a:spcPct val="100000"/>
              </a:lnSpc>
              <a:spcBef>
                <a:spcPts val="0"/>
              </a:spcBef>
              <a:spcAft>
                <a:spcPts val="0"/>
              </a:spcAft>
              <a:buClr>
                <a:schemeClr val="lt1"/>
              </a:buClr>
              <a:buSzPts val="1400"/>
              <a:buFont typeface="Lato"/>
              <a:buNone/>
              <a:defRPr b="0" i="0" sz="1400" u="none" cap="none" strike="noStrike">
                <a:solidFill>
                  <a:schemeClr val="lt1"/>
                </a:solidFill>
                <a:latin typeface="Lato"/>
                <a:ea typeface="Lato"/>
                <a:cs typeface="Lato"/>
                <a:sym typeface="Lato"/>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cxnSp>
        <p:nvCxnSpPr>
          <p:cNvPr id="87" name="Google Shape;87;p17"/>
          <p:cNvCxnSpPr/>
          <p:nvPr/>
        </p:nvCxnSpPr>
        <p:spPr>
          <a:xfrm>
            <a:off x="375468" y="277181"/>
            <a:ext cx="0" cy="240300"/>
          </a:xfrm>
          <a:prstGeom prst="straightConnector1">
            <a:avLst/>
          </a:prstGeom>
          <a:noFill/>
          <a:ln cap="flat" cmpd="sng" w="38100">
            <a:solidFill>
              <a:schemeClr val="lt1"/>
            </a:solidFill>
            <a:prstDash val="solid"/>
            <a:round/>
            <a:headEnd len="sm" w="sm" type="none"/>
            <a:tailEnd len="sm" w="sm" type="none"/>
          </a:ln>
        </p:spPr>
      </p:cxnSp>
      <p:cxnSp>
        <p:nvCxnSpPr>
          <p:cNvPr id="88" name="Google Shape;88;p17"/>
          <p:cNvCxnSpPr/>
          <p:nvPr/>
        </p:nvCxnSpPr>
        <p:spPr>
          <a:xfrm>
            <a:off x="8770781" y="419869"/>
            <a:ext cx="0" cy="4404300"/>
          </a:xfrm>
          <a:prstGeom prst="straightConnector1">
            <a:avLst/>
          </a:prstGeom>
          <a:noFill/>
          <a:ln cap="flat" cmpd="sng" w="19050">
            <a:solidFill>
              <a:schemeClr val="lt1"/>
            </a:solidFill>
            <a:prstDash val="solid"/>
            <a:round/>
            <a:headEnd len="sm" w="sm" type="none"/>
            <a:tailEnd len="sm" w="sm" type="none"/>
          </a:ln>
        </p:spPr>
      </p:cxnSp>
      <p:pic>
        <p:nvPicPr>
          <p:cNvPr id="89" name="Google Shape;89;p17"/>
          <p:cNvPicPr preferRelativeResize="0"/>
          <p:nvPr/>
        </p:nvPicPr>
        <p:blipFill rotWithShape="1">
          <a:blip r:embed="rId2">
            <a:alphaModFix/>
          </a:blip>
          <a:srcRect b="0" l="0" r="0" t="0"/>
          <a:stretch/>
        </p:blipFill>
        <p:spPr>
          <a:xfrm>
            <a:off x="8441700" y="4714844"/>
            <a:ext cx="504337" cy="344348"/>
          </a:xfrm>
          <a:prstGeom prst="rect">
            <a:avLst/>
          </a:prstGeom>
          <a:noFill/>
          <a:ln>
            <a:noFill/>
          </a:ln>
        </p:spPr>
      </p:pic>
      <p:sp>
        <p:nvSpPr>
          <p:cNvPr id="90" name="Google Shape;90;p17"/>
          <p:cNvSpPr txBox="1"/>
          <p:nvPr>
            <p:ph idx="1" type="body"/>
          </p:nvPr>
        </p:nvSpPr>
        <p:spPr>
          <a:xfrm>
            <a:off x="266743" y="843553"/>
            <a:ext cx="8128500" cy="3001500"/>
          </a:xfrm>
          <a:prstGeom prst="rect">
            <a:avLst/>
          </a:prstGeom>
          <a:noFill/>
          <a:ln>
            <a:noFill/>
          </a:ln>
        </p:spPr>
        <p:txBody>
          <a:bodyPr anchorCtr="0" anchor="t" bIns="34275" lIns="68575" spcFirstLastPara="1" rIns="68575" wrap="square" tIns="34275">
            <a:noAutofit/>
          </a:bodyPr>
          <a:lstStyle>
            <a:lvl1pPr indent="-323850" lvl="0" marL="457200" algn="l">
              <a:lnSpc>
                <a:spcPct val="100000"/>
              </a:lnSpc>
              <a:spcBef>
                <a:spcPts val="300"/>
              </a:spcBef>
              <a:spcAft>
                <a:spcPts val="0"/>
              </a:spcAft>
              <a:buClr>
                <a:schemeClr val="lt1"/>
              </a:buClr>
              <a:buSzPts val="1500"/>
              <a:buFont typeface="Lato"/>
              <a:buChar char="•"/>
              <a:defRPr b="1" i="0" sz="1500">
                <a:solidFill>
                  <a:schemeClr val="lt1"/>
                </a:solidFill>
                <a:latin typeface="Lato"/>
                <a:ea typeface="Lato"/>
                <a:cs typeface="Lato"/>
                <a:sym typeface="Lato"/>
              </a:defRPr>
            </a:lvl1pPr>
            <a:lvl2pPr indent="-323850" lvl="1" marL="914400" algn="l">
              <a:lnSpc>
                <a:spcPct val="100000"/>
              </a:lnSpc>
              <a:spcBef>
                <a:spcPts val="300"/>
              </a:spcBef>
              <a:spcAft>
                <a:spcPts val="0"/>
              </a:spcAft>
              <a:buClr>
                <a:schemeClr val="lt1"/>
              </a:buClr>
              <a:buSzPts val="1500"/>
              <a:buFont typeface="Lato"/>
              <a:buChar char="•"/>
              <a:defRPr sz="1500">
                <a:solidFill>
                  <a:schemeClr val="lt1"/>
                </a:solidFill>
                <a:latin typeface="Lato"/>
                <a:ea typeface="Lato"/>
                <a:cs typeface="Lato"/>
                <a:sym typeface="Lato"/>
              </a:defRPr>
            </a:lvl2pPr>
            <a:lvl3pPr indent="-304800" lvl="2" marL="1371600" algn="l">
              <a:lnSpc>
                <a:spcPct val="100000"/>
              </a:lnSpc>
              <a:spcBef>
                <a:spcPts val="200"/>
              </a:spcBef>
              <a:spcAft>
                <a:spcPts val="0"/>
              </a:spcAft>
              <a:buClr>
                <a:schemeClr val="lt1"/>
              </a:buClr>
              <a:buSzPts val="1200"/>
              <a:buChar char="•"/>
              <a:defRPr sz="1200">
                <a:solidFill>
                  <a:schemeClr val="lt1"/>
                </a:solidFill>
                <a:latin typeface="Lato"/>
                <a:ea typeface="Lato"/>
                <a:cs typeface="Lato"/>
                <a:sym typeface="Lato"/>
              </a:defRPr>
            </a:lvl3pPr>
            <a:lvl4pPr indent="-317500" lvl="3" marL="1828800" algn="l">
              <a:lnSpc>
                <a:spcPct val="100000"/>
              </a:lnSpc>
              <a:spcBef>
                <a:spcPts val="300"/>
              </a:spcBef>
              <a:spcAft>
                <a:spcPts val="0"/>
              </a:spcAft>
              <a:buClr>
                <a:schemeClr val="lt1"/>
              </a:buClr>
              <a:buSzPts val="1400"/>
              <a:buFont typeface="Lato"/>
              <a:buChar char="–"/>
              <a:defRPr>
                <a:solidFill>
                  <a:schemeClr val="lt1"/>
                </a:solidFill>
                <a:latin typeface="Lato"/>
                <a:ea typeface="Lato"/>
                <a:cs typeface="Lato"/>
                <a:sym typeface="Lato"/>
              </a:defRPr>
            </a:lvl4pPr>
            <a:lvl5pPr indent="-317500" lvl="4" marL="2286000" algn="l">
              <a:lnSpc>
                <a:spcPct val="100000"/>
              </a:lnSpc>
              <a:spcBef>
                <a:spcPts val="300"/>
              </a:spcBef>
              <a:spcAft>
                <a:spcPts val="0"/>
              </a:spcAft>
              <a:buClr>
                <a:schemeClr val="lt1"/>
              </a:buClr>
              <a:buSzPts val="1400"/>
              <a:buFont typeface="Lato"/>
              <a:buChar char="»"/>
              <a:defRPr>
                <a:solidFill>
                  <a:schemeClr val="lt1"/>
                </a:solidFill>
                <a:latin typeface="Lato"/>
                <a:ea typeface="Lato"/>
                <a:cs typeface="Lato"/>
                <a:sym typeface="Lato"/>
              </a:defRPr>
            </a:lvl5pPr>
            <a:lvl6pPr indent="-317500" lvl="5" marL="2743200" algn="l">
              <a:lnSpc>
                <a:spcPct val="100000"/>
              </a:lnSpc>
              <a:spcBef>
                <a:spcPts val="300"/>
              </a:spcBef>
              <a:spcAft>
                <a:spcPts val="0"/>
              </a:spcAft>
              <a:buClr>
                <a:schemeClr val="dk1"/>
              </a:buClr>
              <a:buSzPts val="1400"/>
              <a:buChar char="•"/>
              <a:defRPr/>
            </a:lvl6pPr>
            <a:lvl7pPr indent="-317500" lvl="6" marL="3200400" algn="l">
              <a:lnSpc>
                <a:spcPct val="100000"/>
              </a:lnSpc>
              <a:spcBef>
                <a:spcPts val="300"/>
              </a:spcBef>
              <a:spcAft>
                <a:spcPts val="0"/>
              </a:spcAft>
              <a:buClr>
                <a:schemeClr val="dk1"/>
              </a:buClr>
              <a:buSzPts val="1400"/>
              <a:buChar char="•"/>
              <a:defRPr/>
            </a:lvl7pPr>
            <a:lvl8pPr indent="-317500" lvl="7" marL="3657600" algn="l">
              <a:lnSpc>
                <a:spcPct val="100000"/>
              </a:lnSpc>
              <a:spcBef>
                <a:spcPts val="300"/>
              </a:spcBef>
              <a:spcAft>
                <a:spcPts val="0"/>
              </a:spcAft>
              <a:buClr>
                <a:schemeClr val="dk1"/>
              </a:buClr>
              <a:buSzPts val="1400"/>
              <a:buChar char="•"/>
              <a:defRPr/>
            </a:lvl8pPr>
            <a:lvl9pPr indent="-317500" lvl="8" marL="4114800" algn="l">
              <a:lnSpc>
                <a:spcPct val="100000"/>
              </a:lnSpc>
              <a:spcBef>
                <a:spcPts val="300"/>
              </a:spcBef>
              <a:spcAft>
                <a:spcPts val="0"/>
              </a:spcAft>
              <a:buClr>
                <a:schemeClr val="dk1"/>
              </a:buClr>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ramatic Text and Photo 2">
  <p:cSld name="MAIN_POINT_2_2_1">
    <p:bg>
      <p:bgPr>
        <a:solidFill>
          <a:schemeClr val="accent1"/>
        </a:solidFill>
      </p:bgPr>
    </p:bg>
    <p:spTree>
      <p:nvGrpSpPr>
        <p:cNvPr id="91" name="Shape 91"/>
        <p:cNvGrpSpPr/>
        <p:nvPr/>
      </p:nvGrpSpPr>
      <p:grpSpPr>
        <a:xfrm>
          <a:off x="0" y="0"/>
          <a:ext cx="0" cy="0"/>
          <a:chOff x="0" y="0"/>
          <a:chExt cx="0" cy="0"/>
        </a:xfrm>
      </p:grpSpPr>
      <p:sp>
        <p:nvSpPr>
          <p:cNvPr id="92" name="Google Shape;92;p18"/>
          <p:cNvSpPr txBox="1"/>
          <p:nvPr>
            <p:ph type="title"/>
          </p:nvPr>
        </p:nvSpPr>
        <p:spPr>
          <a:xfrm>
            <a:off x="397925" y="0"/>
            <a:ext cx="3344400" cy="5143500"/>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5100"/>
              <a:buNone/>
              <a:defRPr sz="5100">
                <a:solidFill>
                  <a:schemeClr val="lt1"/>
                </a:solidFill>
              </a:defRPr>
            </a:lvl1pPr>
            <a:lvl2pPr lvl="1" algn="l">
              <a:lnSpc>
                <a:spcPct val="100000"/>
              </a:lnSpc>
              <a:spcBef>
                <a:spcPts val="0"/>
              </a:spcBef>
              <a:spcAft>
                <a:spcPts val="0"/>
              </a:spcAft>
              <a:buClr>
                <a:srgbClr val="FF9900"/>
              </a:buClr>
              <a:buSzPts val="8900"/>
              <a:buNone/>
              <a:defRPr sz="8900">
                <a:solidFill>
                  <a:srgbClr val="FF9900"/>
                </a:solidFill>
              </a:defRPr>
            </a:lvl2pPr>
            <a:lvl3pPr lvl="2" algn="l">
              <a:lnSpc>
                <a:spcPct val="100000"/>
              </a:lnSpc>
              <a:spcBef>
                <a:spcPts val="0"/>
              </a:spcBef>
              <a:spcAft>
                <a:spcPts val="0"/>
              </a:spcAft>
              <a:buClr>
                <a:srgbClr val="FF9900"/>
              </a:buClr>
              <a:buSzPts val="8900"/>
              <a:buNone/>
              <a:defRPr sz="8900">
                <a:solidFill>
                  <a:srgbClr val="FF9900"/>
                </a:solidFill>
              </a:defRPr>
            </a:lvl3pPr>
            <a:lvl4pPr lvl="3" algn="l">
              <a:lnSpc>
                <a:spcPct val="100000"/>
              </a:lnSpc>
              <a:spcBef>
                <a:spcPts val="0"/>
              </a:spcBef>
              <a:spcAft>
                <a:spcPts val="0"/>
              </a:spcAft>
              <a:buClr>
                <a:srgbClr val="FF9900"/>
              </a:buClr>
              <a:buSzPts val="8900"/>
              <a:buNone/>
              <a:defRPr sz="8900">
                <a:solidFill>
                  <a:srgbClr val="FF9900"/>
                </a:solidFill>
              </a:defRPr>
            </a:lvl4pPr>
            <a:lvl5pPr lvl="4" algn="l">
              <a:lnSpc>
                <a:spcPct val="100000"/>
              </a:lnSpc>
              <a:spcBef>
                <a:spcPts val="0"/>
              </a:spcBef>
              <a:spcAft>
                <a:spcPts val="0"/>
              </a:spcAft>
              <a:buClr>
                <a:srgbClr val="FF9900"/>
              </a:buClr>
              <a:buSzPts val="8900"/>
              <a:buNone/>
              <a:defRPr sz="8900">
                <a:solidFill>
                  <a:srgbClr val="FF9900"/>
                </a:solidFill>
              </a:defRPr>
            </a:lvl5pPr>
            <a:lvl6pPr lvl="5" algn="l">
              <a:lnSpc>
                <a:spcPct val="100000"/>
              </a:lnSpc>
              <a:spcBef>
                <a:spcPts val="0"/>
              </a:spcBef>
              <a:spcAft>
                <a:spcPts val="0"/>
              </a:spcAft>
              <a:buClr>
                <a:srgbClr val="FF9900"/>
              </a:buClr>
              <a:buSzPts val="8900"/>
              <a:buNone/>
              <a:defRPr sz="8900">
                <a:solidFill>
                  <a:srgbClr val="FF9900"/>
                </a:solidFill>
              </a:defRPr>
            </a:lvl6pPr>
            <a:lvl7pPr lvl="6" algn="l">
              <a:lnSpc>
                <a:spcPct val="100000"/>
              </a:lnSpc>
              <a:spcBef>
                <a:spcPts val="0"/>
              </a:spcBef>
              <a:spcAft>
                <a:spcPts val="0"/>
              </a:spcAft>
              <a:buClr>
                <a:srgbClr val="FF9900"/>
              </a:buClr>
              <a:buSzPts val="8900"/>
              <a:buNone/>
              <a:defRPr sz="8900">
                <a:solidFill>
                  <a:srgbClr val="FF9900"/>
                </a:solidFill>
              </a:defRPr>
            </a:lvl7pPr>
            <a:lvl8pPr lvl="7" algn="l">
              <a:lnSpc>
                <a:spcPct val="100000"/>
              </a:lnSpc>
              <a:spcBef>
                <a:spcPts val="0"/>
              </a:spcBef>
              <a:spcAft>
                <a:spcPts val="0"/>
              </a:spcAft>
              <a:buClr>
                <a:srgbClr val="FF9900"/>
              </a:buClr>
              <a:buSzPts val="8900"/>
              <a:buNone/>
              <a:defRPr sz="8900">
                <a:solidFill>
                  <a:srgbClr val="FF9900"/>
                </a:solidFill>
              </a:defRPr>
            </a:lvl8pPr>
            <a:lvl9pPr lvl="8" algn="l">
              <a:lnSpc>
                <a:spcPct val="100000"/>
              </a:lnSpc>
              <a:spcBef>
                <a:spcPts val="0"/>
              </a:spcBef>
              <a:spcAft>
                <a:spcPts val="0"/>
              </a:spcAft>
              <a:buClr>
                <a:srgbClr val="FF9900"/>
              </a:buClr>
              <a:buSzPts val="8900"/>
              <a:buNone/>
              <a:defRPr sz="8900">
                <a:solidFill>
                  <a:srgbClr val="FF9900"/>
                </a:solidFill>
              </a:defRPr>
            </a:lvl9pPr>
          </a:lstStyle>
          <a:p/>
        </p:txBody>
      </p:sp>
      <p:sp>
        <p:nvSpPr>
          <p:cNvPr id="93" name="Google Shape;93;p18"/>
          <p:cNvSpPr/>
          <p:nvPr>
            <p:ph idx="2" type="pic"/>
          </p:nvPr>
        </p:nvSpPr>
        <p:spPr>
          <a:xfrm>
            <a:off x="2582350" y="-118525"/>
            <a:ext cx="7450800" cy="5380500"/>
          </a:xfrm>
          <a:prstGeom prst="chevron">
            <a:avLst>
              <a:gd fmla="val 50000" name="adj"/>
            </a:avLst>
          </a:prstGeom>
          <a:noFill/>
          <a:ln>
            <a:noFill/>
          </a:ln>
          <a:effectLst>
            <a:outerShdw blurRad="200025" rotWithShape="0" algn="bl" dir="5400000" dist="19050">
              <a:srgbClr val="000000">
                <a:alpha val="20000"/>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16D"/>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1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516D"/>
              </a:buClr>
              <a:buSzPts val="1800"/>
              <a:buChar char="●"/>
              <a:defRPr/>
            </a:lvl1pPr>
            <a:lvl2pPr indent="-342900" lvl="1" marL="914400" algn="l">
              <a:lnSpc>
                <a:spcPct val="90000"/>
              </a:lnSpc>
              <a:spcBef>
                <a:spcPts val="500"/>
              </a:spcBef>
              <a:spcAft>
                <a:spcPts val="0"/>
              </a:spcAft>
              <a:buClr>
                <a:srgbClr val="00516D"/>
              </a:buClr>
              <a:buSzPts val="1800"/>
              <a:buChar char="○"/>
              <a:defRPr/>
            </a:lvl2pPr>
            <a:lvl3pPr indent="-342900" lvl="2" marL="1371600" algn="l">
              <a:lnSpc>
                <a:spcPct val="90000"/>
              </a:lnSpc>
              <a:spcBef>
                <a:spcPts val="500"/>
              </a:spcBef>
              <a:spcAft>
                <a:spcPts val="0"/>
              </a:spcAft>
              <a:buClr>
                <a:srgbClr val="00516D"/>
              </a:buClr>
              <a:buSzPts val="1800"/>
              <a:buChar char="■"/>
              <a:defRPr/>
            </a:lvl3pPr>
            <a:lvl4pPr indent="-342900" lvl="3" marL="1828800" algn="l">
              <a:lnSpc>
                <a:spcPct val="90000"/>
              </a:lnSpc>
              <a:spcBef>
                <a:spcPts val="500"/>
              </a:spcBef>
              <a:spcAft>
                <a:spcPts val="0"/>
              </a:spcAft>
              <a:buClr>
                <a:srgbClr val="00516D"/>
              </a:buClr>
              <a:buSzPts val="1800"/>
              <a:buChar char="●"/>
              <a:defRPr/>
            </a:lvl4pPr>
            <a:lvl5pPr indent="-342900" lvl="4" marL="2286000" algn="l">
              <a:lnSpc>
                <a:spcPct val="90000"/>
              </a:lnSpc>
              <a:spcBef>
                <a:spcPts val="500"/>
              </a:spcBef>
              <a:spcAft>
                <a:spcPts val="0"/>
              </a:spcAft>
              <a:buClr>
                <a:srgbClr val="00516D"/>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Blank">
  <p:cSld name="TITLE_ONLY_1">
    <p:spTree>
      <p:nvGrpSpPr>
        <p:cNvPr id="100" name="Shape 100"/>
        <p:cNvGrpSpPr/>
        <p:nvPr/>
      </p:nvGrpSpPr>
      <p:grpSpPr>
        <a:xfrm>
          <a:off x="0" y="0"/>
          <a:ext cx="0" cy="0"/>
          <a:chOff x="0" y="0"/>
          <a:chExt cx="0" cy="0"/>
        </a:xfrm>
      </p:grpSpPr>
      <p:sp>
        <p:nvSpPr>
          <p:cNvPr id="101" name="Google Shape;101;p20"/>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p>
        </p:txBody>
      </p:sp>
      <p:pic>
        <p:nvPicPr>
          <p:cNvPr id="102" name="Google Shape;102;p20"/>
          <p:cNvPicPr preferRelativeResize="0"/>
          <p:nvPr/>
        </p:nvPicPr>
        <p:blipFill rotWithShape="1">
          <a:blip r:embed="rId2">
            <a:alphaModFix/>
          </a:blip>
          <a:srcRect b="0" l="0" r="0" t="0"/>
          <a:stretch/>
        </p:blipFill>
        <p:spPr>
          <a:xfrm>
            <a:off x="8508125" y="4405475"/>
            <a:ext cx="414509" cy="414514"/>
          </a:xfrm>
          <a:prstGeom prst="rect">
            <a:avLst/>
          </a:prstGeom>
          <a:noFill/>
          <a:ln>
            <a:noFill/>
          </a:ln>
        </p:spPr>
      </p:pic>
      <p:pic>
        <p:nvPicPr>
          <p:cNvPr id="103" name="Google Shape;103;p20"/>
          <p:cNvPicPr preferRelativeResize="0"/>
          <p:nvPr/>
        </p:nvPicPr>
        <p:blipFill rotWithShape="1">
          <a:blip r:embed="rId3">
            <a:alphaModFix/>
          </a:blip>
          <a:srcRect b="0" l="0" r="0" t="0"/>
          <a:stretch/>
        </p:blipFill>
        <p:spPr>
          <a:xfrm>
            <a:off x="8191675" y="4514449"/>
            <a:ext cx="785021" cy="785026"/>
          </a:xfrm>
          <a:prstGeom prst="rect">
            <a:avLst/>
          </a:prstGeom>
          <a:noFill/>
          <a:ln>
            <a:noFill/>
          </a:ln>
        </p:spPr>
      </p:pic>
      <p:pic>
        <p:nvPicPr>
          <p:cNvPr id="104" name="Google Shape;104;p20"/>
          <p:cNvPicPr preferRelativeResize="0"/>
          <p:nvPr/>
        </p:nvPicPr>
        <p:blipFill rotWithShape="1">
          <a:blip r:embed="rId4">
            <a:alphaModFix/>
          </a:blip>
          <a:srcRect b="0" l="0" r="0" t="0"/>
          <a:stretch/>
        </p:blipFill>
        <p:spPr>
          <a:xfrm>
            <a:off x="8663041" y="4943591"/>
            <a:ext cx="325186" cy="32518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TITLE_4_1">
    <p:spTree>
      <p:nvGrpSpPr>
        <p:cNvPr id="105" name="Shape 105"/>
        <p:cNvGrpSpPr/>
        <p:nvPr/>
      </p:nvGrpSpPr>
      <p:grpSpPr>
        <a:xfrm>
          <a:off x="0" y="0"/>
          <a:ext cx="0" cy="0"/>
          <a:chOff x="0" y="0"/>
          <a:chExt cx="0" cy="0"/>
        </a:xfrm>
      </p:grpSpPr>
      <p:sp>
        <p:nvSpPr>
          <p:cNvPr id="106" name="Google Shape;106;p21"/>
          <p:cNvSpPr txBox="1"/>
          <p:nvPr>
            <p:ph type="title"/>
          </p:nvPr>
        </p:nvSpPr>
        <p:spPr>
          <a:xfrm>
            <a:off x="606225" y="385025"/>
            <a:ext cx="8382000" cy="6261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7" name="Google Shape;107;p21"/>
          <p:cNvSpPr txBox="1"/>
          <p:nvPr>
            <p:ph idx="1" type="body"/>
          </p:nvPr>
        </p:nvSpPr>
        <p:spPr>
          <a:xfrm>
            <a:off x="638675" y="1089250"/>
            <a:ext cx="5790900" cy="3114900"/>
          </a:xfrm>
          <a:prstGeom prst="rect">
            <a:avLst/>
          </a:prstGeom>
          <a:noFill/>
          <a:ln>
            <a:noFill/>
          </a:ln>
        </p:spPr>
        <p:txBody>
          <a:bodyPr anchorCtr="0" anchor="t" bIns="0" lIns="0" spcFirstLastPara="1" rIns="0" wrap="square" tIns="0">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30200" lvl="2" marL="1371600" algn="l">
              <a:lnSpc>
                <a:spcPct val="115000"/>
              </a:lnSpc>
              <a:spcBef>
                <a:spcPts val="1600"/>
              </a:spcBef>
              <a:spcAft>
                <a:spcPts val="0"/>
              </a:spcAft>
              <a:buSzPts val="1600"/>
              <a:buChar char="■"/>
              <a:defRPr/>
            </a:lvl3pPr>
            <a:lvl4pPr indent="-311150" lvl="3" marL="1828800" algn="l">
              <a:lnSpc>
                <a:spcPct val="115000"/>
              </a:lnSpc>
              <a:spcBef>
                <a:spcPts val="1600"/>
              </a:spcBef>
              <a:spcAft>
                <a:spcPts val="0"/>
              </a:spcAft>
              <a:buSzPts val="1300"/>
              <a:buChar char="●"/>
              <a:defRPr/>
            </a:lvl4pPr>
            <a:lvl5pPr indent="-292100" lvl="4" marL="2286000" algn="l">
              <a:lnSpc>
                <a:spcPct val="115000"/>
              </a:lnSpc>
              <a:spcBef>
                <a:spcPts val="1600"/>
              </a:spcBef>
              <a:spcAft>
                <a:spcPts val="0"/>
              </a:spcAft>
              <a:buSzPts val="1000"/>
              <a:buChar char="○"/>
              <a:defRPr/>
            </a:lvl5pPr>
            <a:lvl6pPr indent="-279400" lvl="5" marL="2743200" algn="l">
              <a:lnSpc>
                <a:spcPct val="115000"/>
              </a:lnSpc>
              <a:spcBef>
                <a:spcPts val="1600"/>
              </a:spcBef>
              <a:spcAft>
                <a:spcPts val="0"/>
              </a:spcAft>
              <a:buSzPts val="800"/>
              <a:buChar char="■"/>
              <a:defRPr/>
            </a:lvl6pPr>
            <a:lvl7pPr indent="-279400" lvl="6" marL="3200400" algn="l">
              <a:lnSpc>
                <a:spcPct val="115000"/>
              </a:lnSpc>
              <a:spcBef>
                <a:spcPts val="1600"/>
              </a:spcBef>
              <a:spcAft>
                <a:spcPts val="0"/>
              </a:spcAft>
              <a:buSzPts val="800"/>
              <a:buChar char="●"/>
              <a:defRPr/>
            </a:lvl7pPr>
            <a:lvl8pPr indent="-279400" lvl="7" marL="3657600" algn="l">
              <a:lnSpc>
                <a:spcPct val="115000"/>
              </a:lnSpc>
              <a:spcBef>
                <a:spcPts val="1600"/>
              </a:spcBef>
              <a:spcAft>
                <a:spcPts val="0"/>
              </a:spcAft>
              <a:buSzPts val="800"/>
              <a:buChar char="○"/>
              <a:defRPr/>
            </a:lvl8pPr>
            <a:lvl9pPr indent="-279400" lvl="8" marL="4114800" algn="l">
              <a:lnSpc>
                <a:spcPct val="115000"/>
              </a:lnSpc>
              <a:spcBef>
                <a:spcPts val="1600"/>
              </a:spcBef>
              <a:spcAft>
                <a:spcPts val="1600"/>
              </a:spcAft>
              <a:buSzPts val="800"/>
              <a:buChar char="■"/>
              <a:defRPr/>
            </a:lvl9pPr>
          </a:lstStyle>
          <a:p/>
        </p:txBody>
      </p:sp>
      <p:sp>
        <p:nvSpPr>
          <p:cNvPr id="108" name="Google Shape;108;p21"/>
          <p:cNvSpPr txBox="1"/>
          <p:nvPr>
            <p:ph idx="12" type="sldNum"/>
          </p:nvPr>
        </p:nvSpPr>
        <p:spPr>
          <a:xfrm>
            <a:off x="7805634" y="4478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dk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a:p>
            <a:pPr indent="0" lvl="0" marL="0" rtl="0" algn="r">
              <a:spcBef>
                <a:spcPts val="0"/>
              </a:spcBef>
              <a:spcAft>
                <a:spcPts val="0"/>
              </a:spcAft>
              <a:buSzPts val="1300"/>
              <a:buNone/>
            </a:pPr>
            <a:r>
              <a:t/>
            </a:r>
            <a:endParaRPr b="0" sz="1300"/>
          </a:p>
        </p:txBody>
      </p:sp>
      <p:pic>
        <p:nvPicPr>
          <p:cNvPr id="109" name="Google Shape;109;p21"/>
          <p:cNvPicPr preferRelativeResize="0"/>
          <p:nvPr/>
        </p:nvPicPr>
        <p:blipFill rotWithShape="1">
          <a:blip r:embed="rId2">
            <a:alphaModFix/>
          </a:blip>
          <a:srcRect b="0" l="0" r="0" t="0"/>
          <a:stretch/>
        </p:blipFill>
        <p:spPr>
          <a:xfrm>
            <a:off x="267949" y="4527949"/>
            <a:ext cx="2512000" cy="295600"/>
          </a:xfrm>
          <a:prstGeom prst="rect">
            <a:avLst/>
          </a:prstGeom>
          <a:noFill/>
          <a:ln>
            <a:noFill/>
          </a:ln>
        </p:spPr>
      </p:pic>
      <p:sp>
        <p:nvSpPr>
          <p:cNvPr id="110" name="Google Shape;110;p21"/>
          <p:cNvSpPr txBox="1"/>
          <p:nvPr>
            <p:ph idx="2" type="subTitle"/>
          </p:nvPr>
        </p:nvSpPr>
        <p:spPr>
          <a:xfrm>
            <a:off x="4089400" y="4630425"/>
            <a:ext cx="3530700" cy="193200"/>
          </a:xfrm>
          <a:prstGeom prst="rect">
            <a:avLst/>
          </a:prstGeom>
          <a:noFill/>
          <a:ln>
            <a:noFill/>
          </a:ln>
        </p:spPr>
        <p:txBody>
          <a:bodyPr anchorCtr="0" anchor="ctr" bIns="0" lIns="0" spcFirstLastPara="1" rIns="0" wrap="square" tIns="0">
            <a:no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1600"/>
              </a:spcBef>
              <a:spcAft>
                <a:spcPts val="0"/>
              </a:spcAft>
              <a:buSzPts val="1800"/>
              <a:buNone/>
              <a:defRPr/>
            </a:lvl2pPr>
            <a:lvl3pPr lvl="2" algn="l">
              <a:lnSpc>
                <a:spcPct val="115000"/>
              </a:lnSpc>
              <a:spcBef>
                <a:spcPts val="1600"/>
              </a:spcBef>
              <a:spcAft>
                <a:spcPts val="0"/>
              </a:spcAft>
              <a:buSzPts val="1600"/>
              <a:buNone/>
              <a:defRPr/>
            </a:lvl3pPr>
            <a:lvl4pPr lvl="3" algn="l">
              <a:lnSpc>
                <a:spcPct val="115000"/>
              </a:lnSpc>
              <a:spcBef>
                <a:spcPts val="1600"/>
              </a:spcBef>
              <a:spcAft>
                <a:spcPts val="0"/>
              </a:spcAft>
              <a:buSzPts val="1300"/>
              <a:buNone/>
              <a:defRPr/>
            </a:lvl4pPr>
            <a:lvl5pPr lvl="4" algn="l">
              <a:lnSpc>
                <a:spcPct val="115000"/>
              </a:lnSpc>
              <a:spcBef>
                <a:spcPts val="1600"/>
              </a:spcBef>
              <a:spcAft>
                <a:spcPts val="0"/>
              </a:spcAft>
              <a:buSzPts val="1000"/>
              <a:buNone/>
              <a:defRPr/>
            </a:lvl5pPr>
            <a:lvl6pPr lvl="5" algn="l">
              <a:lnSpc>
                <a:spcPct val="115000"/>
              </a:lnSpc>
              <a:spcBef>
                <a:spcPts val="1600"/>
              </a:spcBef>
              <a:spcAft>
                <a:spcPts val="0"/>
              </a:spcAft>
              <a:buSzPts val="800"/>
              <a:buNone/>
              <a:defRPr/>
            </a:lvl6pPr>
            <a:lvl7pPr lvl="6" algn="l">
              <a:lnSpc>
                <a:spcPct val="115000"/>
              </a:lnSpc>
              <a:spcBef>
                <a:spcPts val="1600"/>
              </a:spcBef>
              <a:spcAft>
                <a:spcPts val="0"/>
              </a:spcAft>
              <a:buSzPts val="800"/>
              <a:buNone/>
              <a:defRPr/>
            </a:lvl7pPr>
            <a:lvl8pPr lvl="7" algn="l">
              <a:lnSpc>
                <a:spcPct val="115000"/>
              </a:lnSpc>
              <a:spcBef>
                <a:spcPts val="1600"/>
              </a:spcBef>
              <a:spcAft>
                <a:spcPts val="0"/>
              </a:spcAft>
              <a:buSzPts val="800"/>
              <a:buNone/>
              <a:defRPr/>
            </a:lvl8pPr>
            <a:lvl9pPr lvl="8" algn="l">
              <a:lnSpc>
                <a:spcPct val="115000"/>
              </a:lnSpc>
              <a:spcBef>
                <a:spcPts val="1600"/>
              </a:spcBef>
              <a:spcAft>
                <a:spcPts val="1600"/>
              </a:spcAft>
              <a:buSzPts val="800"/>
              <a:buNone/>
              <a:defRPr/>
            </a:lvl9pPr>
          </a:lstStyle>
          <a:p/>
        </p:txBody>
      </p:sp>
      <p:pic>
        <p:nvPicPr>
          <p:cNvPr id="111" name="Google Shape;111;p21"/>
          <p:cNvPicPr preferRelativeResize="0"/>
          <p:nvPr/>
        </p:nvPicPr>
        <p:blipFill rotWithShape="1">
          <a:blip r:embed="rId3">
            <a:alphaModFix/>
          </a:blip>
          <a:srcRect b="0" l="0" r="0" t="0"/>
          <a:stretch/>
        </p:blipFill>
        <p:spPr>
          <a:xfrm>
            <a:off x="8508125" y="4405475"/>
            <a:ext cx="414509" cy="414514"/>
          </a:xfrm>
          <a:prstGeom prst="rect">
            <a:avLst/>
          </a:prstGeom>
          <a:noFill/>
          <a:ln>
            <a:noFill/>
          </a:ln>
        </p:spPr>
      </p:pic>
      <p:pic>
        <p:nvPicPr>
          <p:cNvPr id="112" name="Google Shape;112;p21"/>
          <p:cNvPicPr preferRelativeResize="0"/>
          <p:nvPr/>
        </p:nvPicPr>
        <p:blipFill rotWithShape="1">
          <a:blip r:embed="rId4">
            <a:alphaModFix/>
          </a:blip>
          <a:srcRect b="0" l="0" r="0" t="0"/>
          <a:stretch/>
        </p:blipFill>
        <p:spPr>
          <a:xfrm>
            <a:off x="8191675" y="4514449"/>
            <a:ext cx="785021" cy="785026"/>
          </a:xfrm>
          <a:prstGeom prst="rect">
            <a:avLst/>
          </a:prstGeom>
          <a:noFill/>
          <a:ln>
            <a:noFill/>
          </a:ln>
        </p:spPr>
      </p:pic>
      <p:pic>
        <p:nvPicPr>
          <p:cNvPr id="113" name="Google Shape;113;p21"/>
          <p:cNvPicPr preferRelativeResize="0"/>
          <p:nvPr/>
        </p:nvPicPr>
        <p:blipFill rotWithShape="1">
          <a:blip r:embed="rId5">
            <a:alphaModFix/>
          </a:blip>
          <a:srcRect b="0" l="0" r="0" t="0"/>
          <a:stretch/>
        </p:blipFill>
        <p:spPr>
          <a:xfrm>
            <a:off x="8663041" y="4943591"/>
            <a:ext cx="325186" cy="325186"/>
          </a:xfrm>
          <a:prstGeom prst="rect">
            <a:avLst/>
          </a:prstGeom>
          <a:noFill/>
          <a:ln>
            <a:noFill/>
          </a:ln>
        </p:spPr>
      </p:pic>
    </p:spTree>
  </p:cSld>
  <p:clrMapOvr>
    <a:masterClrMapping/>
  </p:clrMapOvr>
  <p:extLst>
    <p:ext uri="{DCECCB84-F9BA-43D5-87BE-67443E8EF086}">
      <p15:sldGuideLst>
        <p15:guide id="1" pos="5358">
          <p15:clr>
            <a:srgbClr val="FA7B17"/>
          </p15:clr>
        </p15:guide>
        <p15:guide id="2" pos="402">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CUSTOM_1">
    <p:spTree>
      <p:nvGrpSpPr>
        <p:cNvPr id="114" name="Shape 114"/>
        <p:cNvGrpSpPr/>
        <p:nvPr/>
      </p:nvGrpSpPr>
      <p:grpSpPr>
        <a:xfrm>
          <a:off x="0" y="0"/>
          <a:ext cx="0" cy="0"/>
          <a:chOff x="0" y="0"/>
          <a:chExt cx="0" cy="0"/>
        </a:xfrm>
      </p:grpSpPr>
      <p:pic>
        <p:nvPicPr>
          <p:cNvPr id="115" name="Google Shape;115;p22"/>
          <p:cNvPicPr preferRelativeResize="0"/>
          <p:nvPr/>
        </p:nvPicPr>
        <p:blipFill rotWithShape="1">
          <a:blip r:embed="rId2">
            <a:alphaModFix/>
          </a:blip>
          <a:srcRect b="0" l="0" r="0" t="0"/>
          <a:stretch/>
        </p:blipFill>
        <p:spPr>
          <a:xfrm>
            <a:off x="-1953725" y="-15775"/>
            <a:ext cx="5143501" cy="5175052"/>
          </a:xfrm>
          <a:prstGeom prst="rect">
            <a:avLst/>
          </a:prstGeom>
          <a:noFill/>
          <a:ln>
            <a:noFill/>
          </a:ln>
        </p:spPr>
      </p:pic>
      <p:sp>
        <p:nvSpPr>
          <p:cNvPr id="116" name="Google Shape;116;p22"/>
          <p:cNvSpPr txBox="1"/>
          <p:nvPr>
            <p:ph type="ctrTitle"/>
          </p:nvPr>
        </p:nvSpPr>
        <p:spPr>
          <a:xfrm>
            <a:off x="3822200" y="630000"/>
            <a:ext cx="4830300" cy="1911000"/>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SzPts val="700"/>
              <a:buNone/>
              <a:defRPr sz="5500"/>
            </a:lvl1pPr>
            <a:lvl2pPr lvl="1" algn="l">
              <a:lnSpc>
                <a:spcPct val="80000"/>
              </a:lnSpc>
              <a:spcBef>
                <a:spcPts val="0"/>
              </a:spcBef>
              <a:spcAft>
                <a:spcPts val="0"/>
              </a:spcAft>
              <a:buSzPts val="1200"/>
              <a:buNone/>
              <a:defRPr sz="1200"/>
            </a:lvl2pPr>
            <a:lvl3pPr lvl="2" algn="l">
              <a:lnSpc>
                <a:spcPct val="80000"/>
              </a:lnSpc>
              <a:spcBef>
                <a:spcPts val="0"/>
              </a:spcBef>
              <a:spcAft>
                <a:spcPts val="0"/>
              </a:spcAft>
              <a:buSzPts val="1200"/>
              <a:buNone/>
              <a:defRPr sz="1200"/>
            </a:lvl3pPr>
            <a:lvl4pPr lvl="3" algn="l">
              <a:lnSpc>
                <a:spcPct val="80000"/>
              </a:lnSpc>
              <a:spcBef>
                <a:spcPts val="0"/>
              </a:spcBef>
              <a:spcAft>
                <a:spcPts val="0"/>
              </a:spcAft>
              <a:buSzPts val="1200"/>
              <a:buNone/>
              <a:defRPr sz="1200"/>
            </a:lvl4pPr>
            <a:lvl5pPr lvl="4" algn="l">
              <a:lnSpc>
                <a:spcPct val="80000"/>
              </a:lnSpc>
              <a:spcBef>
                <a:spcPts val="0"/>
              </a:spcBef>
              <a:spcAft>
                <a:spcPts val="0"/>
              </a:spcAft>
              <a:buSzPts val="1200"/>
              <a:buNone/>
              <a:defRPr sz="1200"/>
            </a:lvl5pPr>
            <a:lvl6pPr lvl="5" algn="l">
              <a:lnSpc>
                <a:spcPct val="80000"/>
              </a:lnSpc>
              <a:spcBef>
                <a:spcPts val="0"/>
              </a:spcBef>
              <a:spcAft>
                <a:spcPts val="0"/>
              </a:spcAft>
              <a:buSzPts val="1200"/>
              <a:buNone/>
              <a:defRPr sz="1200"/>
            </a:lvl6pPr>
            <a:lvl7pPr lvl="6" algn="l">
              <a:lnSpc>
                <a:spcPct val="80000"/>
              </a:lnSpc>
              <a:spcBef>
                <a:spcPts val="0"/>
              </a:spcBef>
              <a:spcAft>
                <a:spcPts val="0"/>
              </a:spcAft>
              <a:buSzPts val="1200"/>
              <a:buNone/>
              <a:defRPr sz="1200"/>
            </a:lvl7pPr>
            <a:lvl8pPr lvl="7" algn="l">
              <a:lnSpc>
                <a:spcPct val="80000"/>
              </a:lnSpc>
              <a:spcBef>
                <a:spcPts val="0"/>
              </a:spcBef>
              <a:spcAft>
                <a:spcPts val="0"/>
              </a:spcAft>
              <a:buSzPts val="1200"/>
              <a:buNone/>
              <a:defRPr sz="1200"/>
            </a:lvl8pPr>
            <a:lvl9pPr lvl="8" algn="l">
              <a:lnSpc>
                <a:spcPct val="80000"/>
              </a:lnSpc>
              <a:spcBef>
                <a:spcPts val="0"/>
              </a:spcBef>
              <a:spcAft>
                <a:spcPts val="0"/>
              </a:spcAft>
              <a:buSzPts val="1200"/>
              <a:buNone/>
              <a:defRPr sz="1200"/>
            </a:lvl9pPr>
          </a:lstStyle>
          <a:p/>
        </p:txBody>
      </p:sp>
      <p:sp>
        <p:nvSpPr>
          <p:cNvPr id="117" name="Google Shape;117;p22"/>
          <p:cNvSpPr txBox="1"/>
          <p:nvPr>
            <p:ph idx="1" type="subTitle"/>
          </p:nvPr>
        </p:nvSpPr>
        <p:spPr>
          <a:xfrm>
            <a:off x="3822200" y="2669950"/>
            <a:ext cx="4830300" cy="844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24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2100"/>
              <a:buNone/>
              <a:defRPr sz="2100"/>
            </a:lvl3pPr>
            <a:lvl4pPr lvl="3" algn="l">
              <a:lnSpc>
                <a:spcPct val="100000"/>
              </a:lnSpc>
              <a:spcBef>
                <a:spcPts val="0"/>
              </a:spcBef>
              <a:spcAft>
                <a:spcPts val="0"/>
              </a:spcAft>
              <a:buSzPts val="2100"/>
              <a:buNone/>
              <a:defRPr sz="2100"/>
            </a:lvl4pPr>
            <a:lvl5pPr lvl="4" algn="l">
              <a:lnSpc>
                <a:spcPct val="100000"/>
              </a:lnSpc>
              <a:spcBef>
                <a:spcPts val="0"/>
              </a:spcBef>
              <a:spcAft>
                <a:spcPts val="0"/>
              </a:spcAft>
              <a:buSzPts val="2100"/>
              <a:buNone/>
              <a:defRPr sz="2100"/>
            </a:lvl5pPr>
            <a:lvl6pPr lvl="5" algn="l">
              <a:lnSpc>
                <a:spcPct val="100000"/>
              </a:lnSpc>
              <a:spcBef>
                <a:spcPts val="0"/>
              </a:spcBef>
              <a:spcAft>
                <a:spcPts val="0"/>
              </a:spcAft>
              <a:buSzPts val="2100"/>
              <a:buNone/>
              <a:defRPr sz="2100"/>
            </a:lvl6pPr>
            <a:lvl7pPr lvl="6" algn="l">
              <a:lnSpc>
                <a:spcPct val="100000"/>
              </a:lnSpc>
              <a:spcBef>
                <a:spcPts val="0"/>
              </a:spcBef>
              <a:spcAft>
                <a:spcPts val="0"/>
              </a:spcAft>
              <a:buSzPts val="2100"/>
              <a:buNone/>
              <a:defRPr sz="2100"/>
            </a:lvl7pPr>
            <a:lvl8pPr lvl="7" algn="l">
              <a:lnSpc>
                <a:spcPct val="100000"/>
              </a:lnSpc>
              <a:spcBef>
                <a:spcPts val="0"/>
              </a:spcBef>
              <a:spcAft>
                <a:spcPts val="0"/>
              </a:spcAft>
              <a:buSzPts val="2100"/>
              <a:buNone/>
              <a:defRPr sz="2100"/>
            </a:lvl8pPr>
            <a:lvl9pPr lvl="8" algn="l">
              <a:lnSpc>
                <a:spcPct val="100000"/>
              </a:lnSpc>
              <a:spcBef>
                <a:spcPts val="0"/>
              </a:spcBef>
              <a:spcAft>
                <a:spcPts val="0"/>
              </a:spcAft>
              <a:buSzPts val="2100"/>
              <a:buNone/>
              <a:defRPr sz="21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2" name="Shape 122"/>
        <p:cNvGrpSpPr/>
        <p:nvPr/>
      </p:nvGrpSpPr>
      <p:grpSpPr>
        <a:xfrm>
          <a:off x="0" y="0"/>
          <a:ext cx="0" cy="0"/>
          <a:chOff x="0" y="0"/>
          <a:chExt cx="0" cy="0"/>
        </a:xfrm>
      </p:grpSpPr>
      <p:sp>
        <p:nvSpPr>
          <p:cNvPr id="123" name="Google Shape;123;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4" name="Google Shape;124;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5" name="Google Shape;125;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2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8" name="Google Shape;128;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9" name="Shape 129"/>
        <p:cNvGrpSpPr/>
        <p:nvPr/>
      </p:nvGrpSpPr>
      <p:grpSpPr>
        <a:xfrm>
          <a:off x="0" y="0"/>
          <a:ext cx="0" cy="0"/>
          <a:chOff x="0" y="0"/>
          <a:chExt cx="0" cy="0"/>
        </a:xfrm>
      </p:grpSpPr>
      <p:sp>
        <p:nvSpPr>
          <p:cNvPr id="130" name="Google Shape;130;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1" name="Google Shape;131;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32" name="Google Shape;132;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3" name="Shape 133"/>
        <p:cNvGrpSpPr/>
        <p:nvPr/>
      </p:nvGrpSpPr>
      <p:grpSpPr>
        <a:xfrm>
          <a:off x="0" y="0"/>
          <a:ext cx="0" cy="0"/>
          <a:chOff x="0" y="0"/>
          <a:chExt cx="0" cy="0"/>
        </a:xfrm>
      </p:grpSpPr>
      <p:sp>
        <p:nvSpPr>
          <p:cNvPr id="134" name="Google Shape;134;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5" name="Google Shape;135;p2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6" name="Google Shape;136;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37" name="Google Shape;137;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0" name="Google Shape;14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1" name="Shape 141"/>
        <p:cNvGrpSpPr/>
        <p:nvPr/>
      </p:nvGrpSpPr>
      <p:grpSpPr>
        <a:xfrm>
          <a:off x="0" y="0"/>
          <a:ext cx="0" cy="0"/>
          <a:chOff x="0" y="0"/>
          <a:chExt cx="0" cy="0"/>
        </a:xfrm>
      </p:grpSpPr>
      <p:sp>
        <p:nvSpPr>
          <p:cNvPr id="142" name="Google Shape;142;p2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43" name="Google Shape;143;p2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44" name="Google Shape;144;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5" name="Shape 145"/>
        <p:cNvGrpSpPr/>
        <p:nvPr/>
      </p:nvGrpSpPr>
      <p:grpSpPr>
        <a:xfrm>
          <a:off x="0" y="0"/>
          <a:ext cx="0" cy="0"/>
          <a:chOff x="0" y="0"/>
          <a:chExt cx="0" cy="0"/>
        </a:xfrm>
      </p:grpSpPr>
      <p:sp>
        <p:nvSpPr>
          <p:cNvPr id="146" name="Google Shape;146;p3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47" name="Google Shape;147;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8" name="Shape 148"/>
        <p:cNvGrpSpPr/>
        <p:nvPr/>
      </p:nvGrpSpPr>
      <p:grpSpPr>
        <a:xfrm>
          <a:off x="0" y="0"/>
          <a:ext cx="0" cy="0"/>
          <a:chOff x="0" y="0"/>
          <a:chExt cx="0" cy="0"/>
        </a:xfrm>
      </p:grpSpPr>
      <p:sp>
        <p:nvSpPr>
          <p:cNvPr id="149" name="Google Shape;149;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51" name="Google Shape;151;p3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2" name="Google Shape;152;p3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53" name="Google Shape;153;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861750" y="284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b="1" sz="3000"/>
            </a:lvl1pPr>
            <a:lvl2pPr lvl="1" algn="l">
              <a:lnSpc>
                <a:spcPct val="100000"/>
              </a:lnSpc>
              <a:spcBef>
                <a:spcPts val="0"/>
              </a:spcBef>
              <a:spcAft>
                <a:spcPts val="0"/>
              </a:spcAft>
              <a:buSzPts val="3000"/>
              <a:buNone/>
              <a:defRPr b="1" sz="3000"/>
            </a:lvl2pPr>
            <a:lvl3pPr lvl="2" algn="l">
              <a:lnSpc>
                <a:spcPct val="100000"/>
              </a:lnSpc>
              <a:spcBef>
                <a:spcPts val="0"/>
              </a:spcBef>
              <a:spcAft>
                <a:spcPts val="0"/>
              </a:spcAft>
              <a:buSzPts val="3000"/>
              <a:buNone/>
              <a:defRPr b="1" sz="3000"/>
            </a:lvl3pPr>
            <a:lvl4pPr lvl="3" algn="l">
              <a:lnSpc>
                <a:spcPct val="100000"/>
              </a:lnSpc>
              <a:spcBef>
                <a:spcPts val="0"/>
              </a:spcBef>
              <a:spcAft>
                <a:spcPts val="0"/>
              </a:spcAft>
              <a:buSzPts val="3000"/>
              <a:buNone/>
              <a:defRPr b="1" sz="3000"/>
            </a:lvl4pPr>
            <a:lvl5pPr lvl="4" algn="l">
              <a:lnSpc>
                <a:spcPct val="100000"/>
              </a:lnSpc>
              <a:spcBef>
                <a:spcPts val="0"/>
              </a:spcBef>
              <a:spcAft>
                <a:spcPts val="0"/>
              </a:spcAft>
              <a:buSzPts val="3000"/>
              <a:buNone/>
              <a:defRPr b="1" sz="3000"/>
            </a:lvl5pPr>
            <a:lvl6pPr lvl="5" algn="l">
              <a:lnSpc>
                <a:spcPct val="100000"/>
              </a:lnSpc>
              <a:spcBef>
                <a:spcPts val="0"/>
              </a:spcBef>
              <a:spcAft>
                <a:spcPts val="0"/>
              </a:spcAft>
              <a:buSzPts val="3000"/>
              <a:buNone/>
              <a:defRPr b="1" sz="3000"/>
            </a:lvl6pPr>
            <a:lvl7pPr lvl="6" algn="l">
              <a:lnSpc>
                <a:spcPct val="100000"/>
              </a:lnSpc>
              <a:spcBef>
                <a:spcPts val="0"/>
              </a:spcBef>
              <a:spcAft>
                <a:spcPts val="0"/>
              </a:spcAft>
              <a:buSzPts val="3000"/>
              <a:buNone/>
              <a:defRPr b="1" sz="3000"/>
            </a:lvl7pPr>
            <a:lvl8pPr lvl="7" algn="l">
              <a:lnSpc>
                <a:spcPct val="100000"/>
              </a:lnSpc>
              <a:spcBef>
                <a:spcPts val="0"/>
              </a:spcBef>
              <a:spcAft>
                <a:spcPts val="0"/>
              </a:spcAft>
              <a:buSzPts val="3000"/>
              <a:buNone/>
              <a:defRPr b="1" sz="3000"/>
            </a:lvl8pPr>
            <a:lvl9pPr lvl="8" algn="l">
              <a:lnSpc>
                <a:spcPct val="100000"/>
              </a:lnSpc>
              <a:spcBef>
                <a:spcPts val="0"/>
              </a:spcBef>
              <a:spcAft>
                <a:spcPts val="0"/>
              </a:spcAft>
              <a:buSzPts val="3000"/>
              <a:buNone/>
              <a:defRPr b="1" sz="3000"/>
            </a:lvl9pPr>
          </a:lstStyle>
          <a:p/>
        </p:txBody>
      </p:sp>
      <p:sp>
        <p:nvSpPr>
          <p:cNvPr id="21" name="Google Shape;21;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UMD Arrow Logo" id="23" name="Google Shape;23;p4"/>
          <p:cNvPicPr preferRelativeResize="0"/>
          <p:nvPr/>
        </p:nvPicPr>
        <p:blipFill>
          <a:blip r:embed="rId2">
            <a:alphaModFix/>
          </a:blip>
          <a:stretch>
            <a:fillRect/>
          </a:stretch>
        </p:blipFill>
        <p:spPr>
          <a:xfrm>
            <a:off x="108825" y="83438"/>
            <a:ext cx="752933" cy="9746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4" name="Shape 154"/>
        <p:cNvGrpSpPr/>
        <p:nvPr/>
      </p:nvGrpSpPr>
      <p:grpSpPr>
        <a:xfrm>
          <a:off x="0" y="0"/>
          <a:ext cx="0" cy="0"/>
          <a:chOff x="0" y="0"/>
          <a:chExt cx="0" cy="0"/>
        </a:xfrm>
      </p:grpSpPr>
      <p:sp>
        <p:nvSpPr>
          <p:cNvPr id="155" name="Google Shape;155;p3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56" name="Google Shape;156;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7" name="Shape 157"/>
        <p:cNvGrpSpPr/>
        <p:nvPr/>
      </p:nvGrpSpPr>
      <p:grpSpPr>
        <a:xfrm>
          <a:off x="0" y="0"/>
          <a:ext cx="0" cy="0"/>
          <a:chOff x="0" y="0"/>
          <a:chExt cx="0" cy="0"/>
        </a:xfrm>
      </p:grpSpPr>
      <p:sp>
        <p:nvSpPr>
          <p:cNvPr id="158" name="Google Shape;158;p3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59" name="Google Shape;159;p3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60" name="Google Shape;160;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1" name="Shape 161"/>
        <p:cNvGrpSpPr/>
        <p:nvPr/>
      </p:nvGrpSpPr>
      <p:grpSpPr>
        <a:xfrm>
          <a:off x="0" y="0"/>
          <a:ext cx="0" cy="0"/>
          <a:chOff x="0" y="0"/>
          <a:chExt cx="0" cy="0"/>
        </a:xfrm>
      </p:grpSpPr>
      <p:sp>
        <p:nvSpPr>
          <p:cNvPr id="162" name="Google Shape;162;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72100" y="343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72100" y="3434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b="1"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UME Marylanders Online INFO Fearlessly Forward Logo" id="45" name="Google Shape;45;p9"/>
          <p:cNvPicPr preferRelativeResize="0"/>
          <p:nvPr/>
        </p:nvPicPr>
        <p:blipFill rotWithShape="1">
          <a:blip r:embed="rId2">
            <a:alphaModFix/>
          </a:blip>
          <a:srcRect b="19179" l="0" r="2733" t="14887"/>
          <a:stretch/>
        </p:blipFill>
        <p:spPr>
          <a:xfrm>
            <a:off x="311700" y="4363725"/>
            <a:ext cx="4522257" cy="580575"/>
          </a:xfrm>
          <a:prstGeom prst="rect">
            <a:avLst/>
          </a:prstGeom>
          <a:noFill/>
          <a:ln>
            <a:noFill/>
          </a:ln>
        </p:spPr>
      </p:pic>
      <p:pic>
        <p:nvPicPr>
          <p:cNvPr id="46" name="Google Shape;46;p9"/>
          <p:cNvPicPr preferRelativeResize="0"/>
          <p:nvPr/>
        </p:nvPicPr>
        <p:blipFill rotWithShape="1">
          <a:blip r:embed="rId3">
            <a:alphaModFix/>
          </a:blip>
          <a:srcRect b="0" l="73400" r="0" t="0"/>
          <a:stretch/>
        </p:blipFill>
        <p:spPr>
          <a:xfrm>
            <a:off x="4774903" y="4459949"/>
            <a:ext cx="871875" cy="38811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descr="UME Marylanders Online INFO Fearlessly Forward Logo" id="48" name="Google Shape;48;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UME Marylanders Online INFO Fearlessly Forward Logo" id="50" name="Google Shape;50;p10"/>
          <p:cNvPicPr preferRelativeResize="0"/>
          <p:nvPr/>
        </p:nvPicPr>
        <p:blipFill rotWithShape="1">
          <a:blip r:embed="rId2">
            <a:alphaModFix/>
          </a:blip>
          <a:srcRect b="19179" l="0" r="2733" t="14887"/>
          <a:stretch/>
        </p:blipFill>
        <p:spPr>
          <a:xfrm>
            <a:off x="311700" y="4363725"/>
            <a:ext cx="4522257" cy="580575"/>
          </a:xfrm>
          <a:prstGeom prst="rect">
            <a:avLst/>
          </a:prstGeom>
          <a:noFill/>
          <a:ln>
            <a:noFill/>
          </a:ln>
        </p:spPr>
      </p:pic>
      <p:pic>
        <p:nvPicPr>
          <p:cNvPr id="51" name="Google Shape;51;p10"/>
          <p:cNvPicPr preferRelativeResize="0"/>
          <p:nvPr/>
        </p:nvPicPr>
        <p:blipFill rotWithShape="1">
          <a:blip r:embed="rId3">
            <a:alphaModFix/>
          </a:blip>
          <a:srcRect b="0" l="73400" r="0" t="0"/>
          <a:stretch/>
        </p:blipFill>
        <p:spPr>
          <a:xfrm>
            <a:off x="4774903" y="4459949"/>
            <a:ext cx="871875" cy="38811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22" Type="http://schemas.openxmlformats.org/officeDocument/2006/relationships/slideLayout" Target="../slideLayouts/slideLayout19.xml"/><Relationship Id="rId21" Type="http://schemas.openxmlformats.org/officeDocument/2006/relationships/slideLayout" Target="../slideLayouts/slideLayout18.xml"/><Relationship Id="rId24" Type="http://schemas.openxmlformats.org/officeDocument/2006/relationships/slideLayout" Target="../slideLayouts/slideLayout21.xml"/><Relationship Id="rId23" Type="http://schemas.openxmlformats.org/officeDocument/2006/relationships/slideLayout" Target="../slideLayouts/slideLayout20.xml"/><Relationship Id="rId1" Type="http://schemas.openxmlformats.org/officeDocument/2006/relationships/image" Target="../media/image42.png"/><Relationship Id="rId2" Type="http://schemas.openxmlformats.org/officeDocument/2006/relationships/image" Target="../media/image15.png"/><Relationship Id="rId3" Type="http://schemas.openxmlformats.org/officeDocument/2006/relationships/image" Target="../media/image1.png"/><Relationship Id="rId4" Type="http://schemas.openxmlformats.org/officeDocument/2006/relationships/slideLayout" Target="../slideLayouts/slideLayout1.xml"/><Relationship Id="rId9" Type="http://schemas.openxmlformats.org/officeDocument/2006/relationships/slideLayout" Target="../slideLayouts/slideLayout6.xml"/><Relationship Id="rId25" Type="http://schemas.openxmlformats.org/officeDocument/2006/relationships/theme" Target="../theme/theme3.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theme" Target="../theme/theme2.xml"/><Relationship Id="rId1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72100" y="3434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3000"/>
              <a:buNone/>
              <a:defRPr b="1" i="0" sz="3000" u="none" cap="none" strike="noStrike">
                <a:solidFill>
                  <a:schemeClr val="dk1"/>
                </a:solidFil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descr="UMD Arrow Logo" id="9" name="Google Shape;9;p1"/>
          <p:cNvPicPr preferRelativeResize="0"/>
          <p:nvPr/>
        </p:nvPicPr>
        <p:blipFill>
          <a:blip r:embed="rId1">
            <a:alphaModFix/>
          </a:blip>
          <a:stretch>
            <a:fillRect/>
          </a:stretch>
        </p:blipFill>
        <p:spPr>
          <a:xfrm>
            <a:off x="108825" y="83438"/>
            <a:ext cx="752933" cy="974675"/>
          </a:xfrm>
          <a:prstGeom prst="rect">
            <a:avLst/>
          </a:prstGeom>
          <a:noFill/>
          <a:ln>
            <a:noFill/>
          </a:ln>
        </p:spPr>
      </p:pic>
      <p:pic>
        <p:nvPicPr>
          <p:cNvPr descr="UME Marylanders Online College of Information Logo" id="10" name="Google Shape;10;p1"/>
          <p:cNvPicPr preferRelativeResize="0"/>
          <p:nvPr/>
        </p:nvPicPr>
        <p:blipFill rotWithShape="1">
          <a:blip r:embed="rId2">
            <a:alphaModFix/>
          </a:blip>
          <a:srcRect b="52024" l="17344" r="20708" t="0"/>
          <a:stretch/>
        </p:blipFill>
        <p:spPr>
          <a:xfrm>
            <a:off x="311700" y="4330323"/>
            <a:ext cx="4301237" cy="572700"/>
          </a:xfrm>
          <a:prstGeom prst="rect">
            <a:avLst/>
          </a:prstGeom>
          <a:noFill/>
          <a:ln>
            <a:noFill/>
          </a:ln>
        </p:spPr>
      </p:pic>
      <p:pic>
        <p:nvPicPr>
          <p:cNvPr descr="UMD Fearlessly Forward Logo" id="11" name="Google Shape;11;p1"/>
          <p:cNvPicPr preferRelativeResize="0"/>
          <p:nvPr/>
        </p:nvPicPr>
        <p:blipFill rotWithShape="1">
          <a:blip r:embed="rId3">
            <a:alphaModFix/>
          </a:blip>
          <a:srcRect b="0" l="71648" r="0" t="0"/>
          <a:stretch/>
        </p:blipFill>
        <p:spPr>
          <a:xfrm>
            <a:off x="4612928" y="4471998"/>
            <a:ext cx="994673" cy="40365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 id="2147483664" r:id="rId20"/>
    <p:sldLayoutId id="2147483665" r:id="rId21"/>
    <p:sldLayoutId id="2147483666" r:id="rId22"/>
    <p:sldLayoutId id="2147483667" r:id="rId23"/>
    <p:sldLayoutId id="2147483668"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20" name="Google Shape;120;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121" name="Google Shape;12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41.jpg"/><Relationship Id="rId5" Type="http://schemas.openxmlformats.org/officeDocument/2006/relationships/image" Target="../media/image4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hyperlink" Target="https://marylandersonline.umd.edu/events/empowering-health-conference/2025-empowering-health-conference-speakers/" TargetMode="External"/><Relationship Id="rId9" Type="http://schemas.openxmlformats.org/officeDocument/2006/relationships/image" Target="../media/image17.png"/><Relationship Id="rId5" Type="http://schemas.openxmlformats.org/officeDocument/2006/relationships/hyperlink" Target="https://go.umd.edu/HealthWebinarRegister" TargetMode="External"/><Relationship Id="rId6" Type="http://schemas.openxmlformats.org/officeDocument/2006/relationships/hyperlink" Target="https://go.umd.edu/HealthWebinarRegister" TargetMode="External"/><Relationship Id="rId7" Type="http://schemas.openxmlformats.org/officeDocument/2006/relationships/image" Target="../media/image23.png"/><Relationship Id="rId8"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31.png"/><Relationship Id="rId5" Type="http://schemas.openxmlformats.org/officeDocument/2006/relationships/hyperlink" Target="https://go.umd.edu/HealthWebinarRegister" TargetMode="External"/><Relationship Id="rId6"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hyperlink" Target="http://www.marylandersonline.umd.edu" TargetMode="External"/><Relationship Id="rId4" Type="http://schemas.openxmlformats.org/officeDocument/2006/relationships/hyperlink" Target="mailto:MarylandersOnline@umd.edu" TargetMode="External"/><Relationship Id="rId9" Type="http://schemas.openxmlformats.org/officeDocument/2006/relationships/image" Target="../media/image37.png"/><Relationship Id="rId5" Type="http://schemas.openxmlformats.org/officeDocument/2006/relationships/hyperlink" Target="https://marylandersonline.umd.edu/get-help/guided-learning/contact-navigator/" TargetMode="External"/><Relationship Id="rId6" Type="http://schemas.openxmlformats.org/officeDocument/2006/relationships/image" Target="../media/image35.png"/><Relationship Id="rId7" Type="http://schemas.openxmlformats.org/officeDocument/2006/relationships/image" Target="../media/image33.png"/><Relationship Id="rId8" Type="http://schemas.openxmlformats.org/officeDocument/2006/relationships/image" Target="../media/image39.png"/><Relationship Id="rId11" Type="http://schemas.openxmlformats.org/officeDocument/2006/relationships/image" Target="../media/image9.png"/><Relationship Id="rId10"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hyperlink" Target="https://www.facebook.com/MarylandersOnline" TargetMode="External"/><Relationship Id="rId4" Type="http://schemas.openxmlformats.org/officeDocument/2006/relationships/hyperlink" Target="https://www.instagram.com/marylandersonline/" TargetMode="External"/><Relationship Id="rId9" Type="http://schemas.openxmlformats.org/officeDocument/2006/relationships/image" Target="../media/image38.png"/><Relationship Id="rId5" Type="http://schemas.openxmlformats.org/officeDocument/2006/relationships/hyperlink" Target="https://www.instagram.com/marylandersonline/" TargetMode="External"/><Relationship Id="rId6" Type="http://schemas.openxmlformats.org/officeDocument/2006/relationships/image" Target="../media/image10.png"/><Relationship Id="rId7" Type="http://schemas.openxmlformats.org/officeDocument/2006/relationships/hyperlink" Target="https://linktr.ee/marylandersonline" TargetMode="External"/><Relationship Id="rId8" Type="http://schemas.openxmlformats.org/officeDocument/2006/relationships/image" Target="../media/image25.png"/><Relationship Id="rId11" Type="http://schemas.openxmlformats.org/officeDocument/2006/relationships/image" Target="../media/image32.png"/><Relationship Id="rId10" Type="http://schemas.openxmlformats.org/officeDocument/2006/relationships/image" Target="../media/image36.png"/><Relationship Id="rId13" Type="http://schemas.openxmlformats.org/officeDocument/2006/relationships/image" Target="../media/image34.png"/><Relationship Id="rId12" Type="http://schemas.openxmlformats.org/officeDocument/2006/relationships/hyperlink" Target="https://go.umd.edu/NewsletterMO" TargetMode="External"/><Relationship Id="rId15" Type="http://schemas.openxmlformats.org/officeDocument/2006/relationships/image" Target="../media/image9.png"/><Relationship Id="rId14" Type="http://schemas.openxmlformats.org/officeDocument/2006/relationships/hyperlink" Target="https://www.linkedin.com/company/marylanders-onlin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27.jpg"/><Relationship Id="rId5"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5"/>
          <p:cNvSpPr/>
          <p:nvPr/>
        </p:nvSpPr>
        <p:spPr>
          <a:xfrm>
            <a:off x="15725" y="15725"/>
            <a:ext cx="5426700" cy="4325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5"/>
          <p:cNvSpPr/>
          <p:nvPr/>
        </p:nvSpPr>
        <p:spPr>
          <a:xfrm>
            <a:off x="611625" y="3598500"/>
            <a:ext cx="2670300" cy="5670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highlight>
                <a:srgbClr val="FFFFFF"/>
              </a:highlight>
              <a:latin typeface="Assistant"/>
              <a:ea typeface="Assistant"/>
              <a:cs typeface="Assistant"/>
              <a:sym typeface="Assistant"/>
            </a:endParaRPr>
          </a:p>
        </p:txBody>
      </p:sp>
      <p:sp>
        <p:nvSpPr>
          <p:cNvPr id="169" name="Google Shape;169;p35"/>
          <p:cNvSpPr txBox="1"/>
          <p:nvPr/>
        </p:nvSpPr>
        <p:spPr>
          <a:xfrm>
            <a:off x="326375" y="2391925"/>
            <a:ext cx="31293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rgbClr val="191919"/>
              </a:solidFill>
              <a:latin typeface="Assistant"/>
              <a:ea typeface="Assistant"/>
              <a:cs typeface="Assistant"/>
              <a:sym typeface="Assistant"/>
            </a:endParaRPr>
          </a:p>
        </p:txBody>
      </p:sp>
      <p:sp>
        <p:nvSpPr>
          <p:cNvPr id="170" name="Google Shape;170;p35"/>
          <p:cNvSpPr txBox="1"/>
          <p:nvPr/>
        </p:nvSpPr>
        <p:spPr>
          <a:xfrm>
            <a:off x="326375" y="3164400"/>
            <a:ext cx="1826400" cy="36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700">
                <a:solidFill>
                  <a:srgbClr val="191919"/>
                </a:solidFill>
                <a:latin typeface="Source Sans 3"/>
                <a:ea typeface="Source Sans 3"/>
                <a:cs typeface="Source Sans 3"/>
                <a:sym typeface="Source Sans 3"/>
              </a:rPr>
              <a:t>May 16</a:t>
            </a:r>
            <a:r>
              <a:rPr b="1" lang="en" sz="1700">
                <a:solidFill>
                  <a:srgbClr val="191919"/>
                </a:solidFill>
                <a:latin typeface="Source Sans 3"/>
                <a:ea typeface="Source Sans 3"/>
                <a:cs typeface="Source Sans 3"/>
                <a:sym typeface="Source Sans 3"/>
              </a:rPr>
              <a:t>, 2025</a:t>
            </a:r>
            <a:endParaRPr sz="1300" u="sng">
              <a:solidFill>
                <a:srgbClr val="191919"/>
              </a:solidFill>
              <a:latin typeface="Source Sans 3"/>
              <a:ea typeface="Source Sans 3"/>
              <a:cs typeface="Source Sans 3"/>
              <a:sym typeface="Source Sans 3"/>
            </a:endParaRPr>
          </a:p>
        </p:txBody>
      </p:sp>
      <p:sp>
        <p:nvSpPr>
          <p:cNvPr id="171" name="Google Shape;171;p35"/>
          <p:cNvSpPr txBox="1"/>
          <p:nvPr/>
        </p:nvSpPr>
        <p:spPr>
          <a:xfrm rot="-836">
            <a:off x="326375" y="190992"/>
            <a:ext cx="6166200" cy="1424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800">
                <a:latin typeface="Source Sans 3"/>
                <a:ea typeface="Source Sans 3"/>
                <a:cs typeface="Source Sans 3"/>
                <a:sym typeface="Source Sans 3"/>
              </a:rPr>
              <a:t>The 2025 Empowering Health &amp; Technology Webinar Series</a:t>
            </a:r>
            <a:endParaRPr b="1" sz="3800">
              <a:latin typeface="Source Sans 3"/>
              <a:ea typeface="Source Sans 3"/>
              <a:cs typeface="Source Sans 3"/>
              <a:sym typeface="Source Sans 3"/>
            </a:endParaRPr>
          </a:p>
        </p:txBody>
      </p:sp>
      <p:sp>
        <p:nvSpPr>
          <p:cNvPr id="172" name="Google Shape;172;p35"/>
          <p:cNvSpPr txBox="1"/>
          <p:nvPr/>
        </p:nvSpPr>
        <p:spPr>
          <a:xfrm>
            <a:off x="404375" y="3445200"/>
            <a:ext cx="5613300" cy="720300"/>
          </a:xfrm>
          <a:prstGeom prst="rect">
            <a:avLst/>
          </a:prstGeom>
          <a:noFill/>
          <a:ln>
            <a:noFill/>
          </a:ln>
        </p:spPr>
        <p:txBody>
          <a:bodyPr anchorCtr="0" anchor="ctr" bIns="0" lIns="0" spcFirstLastPara="1" rIns="0" wrap="square" tIns="0">
            <a:noAutofit/>
          </a:bodyPr>
          <a:lstStyle/>
          <a:p>
            <a:pPr indent="0" lvl="0" marL="0" rtl="0" algn="just">
              <a:spcBef>
                <a:spcPts val="0"/>
              </a:spcBef>
              <a:spcAft>
                <a:spcPts val="0"/>
              </a:spcAft>
              <a:buNone/>
            </a:pPr>
            <a:r>
              <a:rPr i="1" lang="en" sz="800">
                <a:solidFill>
                  <a:srgbClr val="000000"/>
                </a:solidFill>
                <a:latin typeface="Source Sans 3"/>
                <a:ea typeface="Source Sans 3"/>
                <a:cs typeface="Source Sans 3"/>
                <a:sym typeface="Source Sans 3"/>
              </a:rPr>
              <a:t>University programs, activities, and facilities are available to all without regard to race, color, sex, gender identity or expression, sexual orientation, marital status, age, national origin, political affiliation, physical or mental disability, religion, protected veteran status, genetic information, personal appearance, or any other legally protected class.</a:t>
            </a:r>
            <a:endParaRPr sz="800">
              <a:solidFill>
                <a:srgbClr val="000000"/>
              </a:solidFill>
              <a:latin typeface="Source Sans 3"/>
              <a:ea typeface="Source Sans 3"/>
              <a:cs typeface="Source Sans 3"/>
              <a:sym typeface="Source Sans 3"/>
            </a:endParaRPr>
          </a:p>
        </p:txBody>
      </p:sp>
      <p:sp>
        <p:nvSpPr>
          <p:cNvPr id="173" name="Google Shape;173;p35"/>
          <p:cNvSpPr txBox="1"/>
          <p:nvPr/>
        </p:nvSpPr>
        <p:spPr>
          <a:xfrm rot="-779">
            <a:off x="326375" y="2432486"/>
            <a:ext cx="7944600" cy="7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sz="2900">
                <a:latin typeface="Source Sans 3"/>
                <a:ea typeface="Source Sans 3"/>
                <a:cs typeface="Source Sans 3"/>
                <a:sym typeface="Source Sans 3"/>
              </a:rPr>
              <a:t>Navigating the Future of AI Regulation</a:t>
            </a:r>
            <a:endParaRPr b="1" sz="2900">
              <a:latin typeface="Source Sans 3"/>
              <a:ea typeface="Source Sans 3"/>
              <a:cs typeface="Source Sans 3"/>
              <a:sym typeface="Source Sans 3"/>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6"/>
          <p:cNvSpPr/>
          <p:nvPr/>
        </p:nvSpPr>
        <p:spPr>
          <a:xfrm>
            <a:off x="15725" y="7875"/>
            <a:ext cx="9128400" cy="5143500"/>
          </a:xfrm>
          <a:prstGeom prst="rect">
            <a:avLst/>
          </a:prstGeom>
          <a:solidFill>
            <a:srgbClr val="FFCC00"/>
          </a:solidFill>
          <a:ln cap="flat" cmpd="sng" w="9525">
            <a:solidFill>
              <a:srgbClr val="FFCC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9" name="Google Shape;179;p36" title="Blue And Justice for All (SNAP) - Updated.jpg"/>
          <p:cNvPicPr preferRelativeResize="0"/>
          <p:nvPr/>
        </p:nvPicPr>
        <p:blipFill>
          <a:blip r:embed="rId4">
            <a:alphaModFix/>
          </a:blip>
          <a:stretch>
            <a:fillRect/>
          </a:stretch>
        </p:blipFill>
        <p:spPr>
          <a:xfrm>
            <a:off x="2860975" y="644900"/>
            <a:ext cx="2401649" cy="3712133"/>
          </a:xfrm>
          <a:prstGeom prst="rect">
            <a:avLst/>
          </a:prstGeom>
          <a:noFill/>
          <a:ln>
            <a:noFill/>
          </a:ln>
        </p:spPr>
      </p:pic>
      <p:pic>
        <p:nvPicPr>
          <p:cNvPr id="180" name="Google Shape;180;p36" title="Green And Justice for All- Updated.jpg"/>
          <p:cNvPicPr preferRelativeResize="0"/>
          <p:nvPr/>
        </p:nvPicPr>
        <p:blipFill>
          <a:blip r:embed="rId5">
            <a:alphaModFix/>
          </a:blip>
          <a:stretch>
            <a:fillRect/>
          </a:stretch>
        </p:blipFill>
        <p:spPr>
          <a:xfrm>
            <a:off x="302024" y="644900"/>
            <a:ext cx="2401649" cy="3712123"/>
          </a:xfrm>
          <a:prstGeom prst="rect">
            <a:avLst/>
          </a:prstGeom>
          <a:noFill/>
          <a:ln>
            <a:noFill/>
          </a:ln>
        </p:spPr>
      </p:pic>
      <p:sp>
        <p:nvSpPr>
          <p:cNvPr id="181" name="Google Shape;181;p36"/>
          <p:cNvSpPr txBox="1"/>
          <p:nvPr/>
        </p:nvSpPr>
        <p:spPr>
          <a:xfrm>
            <a:off x="5536725" y="644900"/>
            <a:ext cx="3366000" cy="36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5100"/>
              <a:buFont typeface="Arial"/>
              <a:buNone/>
            </a:pPr>
            <a:r>
              <a:rPr lang="en" sz="1800">
                <a:solidFill>
                  <a:schemeClr val="dk1"/>
                </a:solidFill>
              </a:rPr>
              <a:t>University programs, activities, and facilities are available to all without regard to race, color, sex, gender identity or expression, sexual orientation, marital status, age, national origin, political affiliation, physical or mental disability, religion, protected veteran status, genetic information, personal appearance, or any other legally protected class.</a:t>
            </a:r>
            <a:endParaRPr sz="1800">
              <a:solidFill>
                <a:schemeClr val="dk1"/>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37"/>
          <p:cNvSpPr/>
          <p:nvPr/>
        </p:nvSpPr>
        <p:spPr>
          <a:xfrm>
            <a:off x="15725" y="7875"/>
            <a:ext cx="91284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40000"/>
              </a:lnSpc>
              <a:spcBef>
                <a:spcPts val="1500"/>
              </a:spcBef>
              <a:spcAft>
                <a:spcPts val="1500"/>
              </a:spcAft>
              <a:buNone/>
            </a:pPr>
            <a:r>
              <a:t/>
            </a:r>
            <a:endParaRPr sz="1450" u="sng">
              <a:solidFill>
                <a:schemeClr val="dk1"/>
              </a:solidFill>
            </a:endParaRPr>
          </a:p>
        </p:txBody>
      </p:sp>
      <p:sp>
        <p:nvSpPr>
          <p:cNvPr id="187" name="Google Shape;187;p37"/>
          <p:cNvSpPr txBox="1"/>
          <p:nvPr/>
        </p:nvSpPr>
        <p:spPr>
          <a:xfrm>
            <a:off x="688600" y="3953725"/>
            <a:ext cx="2284800" cy="415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500">
                <a:solidFill>
                  <a:schemeClr val="dk1"/>
                </a:solidFill>
                <a:uFill>
                  <a:noFill/>
                </a:uFill>
                <a:latin typeface="Source Sans 3"/>
                <a:ea typeface="Source Sans 3"/>
                <a:cs typeface="Source Sans 3"/>
                <a:sym typeface="Source Sans 3"/>
                <a:hlinkClick r:id="rId4">
                  <a:extLst>
                    <a:ext uri="{A12FA001-AC4F-418D-AE19-62706E023703}">
                      <ahyp:hlinkClr val="tx"/>
                    </a:ext>
                  </a:extLst>
                </a:hlinkClick>
              </a:rPr>
              <a:t>Meet the Speakers </a:t>
            </a:r>
            <a:endParaRPr b="1" sz="1500">
              <a:solidFill>
                <a:schemeClr val="dk1"/>
              </a:solidFill>
              <a:latin typeface="Source Sans 3"/>
              <a:ea typeface="Source Sans 3"/>
              <a:cs typeface="Source Sans 3"/>
              <a:sym typeface="Source Sans 3"/>
            </a:endParaRPr>
          </a:p>
        </p:txBody>
      </p:sp>
      <p:sp>
        <p:nvSpPr>
          <p:cNvPr id="188" name="Google Shape;188;p37"/>
          <p:cNvSpPr txBox="1"/>
          <p:nvPr/>
        </p:nvSpPr>
        <p:spPr>
          <a:xfrm>
            <a:off x="3565625" y="3838213"/>
            <a:ext cx="2028600" cy="646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1200"/>
              </a:spcAft>
              <a:buNone/>
            </a:pPr>
            <a:r>
              <a:rPr b="1" lang="en" sz="1500">
                <a:solidFill>
                  <a:schemeClr val="dk1"/>
                </a:solidFill>
                <a:latin typeface="Source Sans 3"/>
                <a:ea typeface="Source Sans 3"/>
                <a:cs typeface="Source Sans 3"/>
                <a:sym typeface="Source Sans 3"/>
              </a:rPr>
              <a:t>Complete </a:t>
            </a:r>
            <a:r>
              <a:rPr b="1" lang="en" sz="1500">
                <a:solidFill>
                  <a:schemeClr val="dk1"/>
                </a:solidFill>
                <a:latin typeface="Source Sans 3"/>
                <a:ea typeface="Source Sans 3"/>
                <a:cs typeface="Source Sans 3"/>
                <a:sym typeface="Source Sans 3"/>
              </a:rPr>
              <a:t>the Conference Survey</a:t>
            </a:r>
            <a:endParaRPr b="1" sz="1500">
              <a:solidFill>
                <a:schemeClr val="dk1"/>
              </a:solidFill>
              <a:latin typeface="Source Sans 3"/>
              <a:ea typeface="Source Sans 3"/>
              <a:cs typeface="Source Sans 3"/>
              <a:sym typeface="Source Sans 3"/>
            </a:endParaRPr>
          </a:p>
        </p:txBody>
      </p:sp>
      <p:sp>
        <p:nvSpPr>
          <p:cNvPr id="189" name="Google Shape;189;p37"/>
          <p:cNvSpPr txBox="1"/>
          <p:nvPr/>
        </p:nvSpPr>
        <p:spPr>
          <a:xfrm>
            <a:off x="6404875" y="3822913"/>
            <a:ext cx="2028600" cy="6771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1600">
                <a:solidFill>
                  <a:schemeClr val="dk1"/>
                </a:solidFill>
                <a:uFill>
                  <a:noFill/>
                </a:uFill>
                <a:latin typeface="Source Sans 3"/>
                <a:ea typeface="Source Sans 3"/>
                <a:cs typeface="Source Sans 3"/>
                <a:sym typeface="Source Sans 3"/>
                <a:hlinkClick r:id="rId5">
                  <a:extLst>
                    <a:ext uri="{A12FA001-AC4F-418D-AE19-62706E023703}">
                      <ahyp:hlinkClr val="tx"/>
                    </a:ext>
                  </a:extLst>
                </a:hlinkClick>
              </a:rPr>
              <a:t>Register for the </a:t>
            </a:r>
            <a:endParaRPr b="1" sz="1600">
              <a:solidFill>
                <a:schemeClr val="dk1"/>
              </a:solidFill>
              <a:latin typeface="Source Sans 3"/>
              <a:ea typeface="Source Sans 3"/>
              <a:cs typeface="Source Sans 3"/>
              <a:sym typeface="Source Sans 3"/>
            </a:endParaRPr>
          </a:p>
          <a:p>
            <a:pPr indent="0" lvl="0" marL="0" rtl="0" algn="ctr">
              <a:lnSpc>
                <a:spcPct val="100000"/>
              </a:lnSpc>
              <a:spcBef>
                <a:spcPts val="0"/>
              </a:spcBef>
              <a:spcAft>
                <a:spcPts val="0"/>
              </a:spcAft>
              <a:buNone/>
            </a:pPr>
            <a:r>
              <a:rPr b="1" lang="en" sz="1600">
                <a:solidFill>
                  <a:schemeClr val="dk1"/>
                </a:solidFill>
                <a:uFill>
                  <a:noFill/>
                </a:uFill>
                <a:latin typeface="Source Sans 3"/>
                <a:ea typeface="Source Sans 3"/>
                <a:cs typeface="Source Sans 3"/>
                <a:sym typeface="Source Sans 3"/>
                <a:hlinkClick r:id="rId6">
                  <a:extLst>
                    <a:ext uri="{A12FA001-AC4F-418D-AE19-62706E023703}">
                      <ahyp:hlinkClr val="tx"/>
                    </a:ext>
                  </a:extLst>
                </a:hlinkClick>
              </a:rPr>
              <a:t>Webinar Series</a:t>
            </a:r>
            <a:endParaRPr b="1" sz="1600">
              <a:solidFill>
                <a:schemeClr val="dk1"/>
              </a:solidFill>
              <a:latin typeface="Source Sans 3"/>
              <a:ea typeface="Source Sans 3"/>
              <a:cs typeface="Source Sans 3"/>
              <a:sym typeface="Source Sans 3"/>
            </a:endParaRPr>
          </a:p>
        </p:txBody>
      </p:sp>
      <p:pic>
        <p:nvPicPr>
          <p:cNvPr id="190" name="Google Shape;190;p37" title="Health Webinars.png"/>
          <p:cNvPicPr preferRelativeResize="0"/>
          <p:nvPr/>
        </p:nvPicPr>
        <p:blipFill>
          <a:blip r:embed="rId7">
            <a:alphaModFix/>
          </a:blip>
          <a:stretch>
            <a:fillRect/>
          </a:stretch>
        </p:blipFill>
        <p:spPr>
          <a:xfrm>
            <a:off x="6309625" y="1342124"/>
            <a:ext cx="2284800" cy="2375976"/>
          </a:xfrm>
          <a:prstGeom prst="rect">
            <a:avLst/>
          </a:prstGeom>
          <a:solidFill>
            <a:schemeClr val="lt1"/>
          </a:solidFill>
          <a:ln cap="flat" cmpd="sng" w="9525">
            <a:solidFill>
              <a:schemeClr val="lt1"/>
            </a:solidFill>
            <a:prstDash val="solid"/>
            <a:round/>
            <a:headEnd len="sm" w="sm" type="none"/>
            <a:tailEnd len="sm" w="sm" type="none"/>
          </a:ln>
        </p:spPr>
      </p:pic>
      <p:sp>
        <p:nvSpPr>
          <p:cNvPr id="191" name="Google Shape;191;p37"/>
          <p:cNvSpPr txBox="1"/>
          <p:nvPr/>
        </p:nvSpPr>
        <p:spPr>
          <a:xfrm>
            <a:off x="2482650" y="358425"/>
            <a:ext cx="3757800" cy="585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600">
                <a:solidFill>
                  <a:schemeClr val="dk1"/>
                </a:solidFill>
                <a:latin typeface="Source Sans 3"/>
                <a:ea typeface="Source Sans 3"/>
                <a:cs typeface="Source Sans 3"/>
                <a:sym typeface="Source Sans 3"/>
              </a:rPr>
              <a:t>Scan the QR Codes to</a:t>
            </a:r>
            <a:endParaRPr b="1" sz="2600">
              <a:solidFill>
                <a:schemeClr val="dk1"/>
              </a:solidFill>
              <a:latin typeface="Source Sans 3"/>
              <a:ea typeface="Source Sans 3"/>
              <a:cs typeface="Source Sans 3"/>
              <a:sym typeface="Source Sans 3"/>
            </a:endParaRPr>
          </a:p>
        </p:txBody>
      </p:sp>
      <p:pic>
        <p:nvPicPr>
          <p:cNvPr id="192" name="Google Shape;192;p37" title="QR Code for 2025 Empowering Health Post-Webinar Survey- 5_16.png"/>
          <p:cNvPicPr preferRelativeResize="0"/>
          <p:nvPr/>
        </p:nvPicPr>
        <p:blipFill>
          <a:blip r:embed="rId8">
            <a:alphaModFix/>
          </a:blip>
          <a:stretch>
            <a:fillRect/>
          </a:stretch>
        </p:blipFill>
        <p:spPr>
          <a:xfrm>
            <a:off x="3337200" y="1257787"/>
            <a:ext cx="2544650" cy="2544650"/>
          </a:xfrm>
          <a:prstGeom prst="rect">
            <a:avLst/>
          </a:prstGeom>
          <a:solidFill>
            <a:schemeClr val="lt1"/>
          </a:solidFill>
          <a:ln cap="flat" cmpd="sng" w="9525">
            <a:solidFill>
              <a:schemeClr val="lt1"/>
            </a:solidFill>
            <a:prstDash val="solid"/>
            <a:round/>
            <a:headEnd len="sm" w="sm" type="none"/>
            <a:tailEnd len="sm" w="sm" type="none"/>
          </a:ln>
        </p:spPr>
      </p:pic>
      <p:pic>
        <p:nvPicPr>
          <p:cNvPr id="193" name="Google Shape;193;p37" title="health webinar speakers page QR code.png"/>
          <p:cNvPicPr preferRelativeResize="0"/>
          <p:nvPr/>
        </p:nvPicPr>
        <p:blipFill>
          <a:blip r:embed="rId9">
            <a:alphaModFix/>
          </a:blip>
          <a:stretch>
            <a:fillRect/>
          </a:stretch>
        </p:blipFill>
        <p:spPr>
          <a:xfrm>
            <a:off x="493813" y="1234563"/>
            <a:ext cx="2674362" cy="26743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8"/>
          <p:cNvSpPr txBox="1"/>
          <p:nvPr/>
        </p:nvSpPr>
        <p:spPr>
          <a:xfrm>
            <a:off x="993150" y="347975"/>
            <a:ext cx="590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500">
              <a:solidFill>
                <a:schemeClr val="dk2"/>
              </a:solidFill>
            </a:endParaRPr>
          </a:p>
        </p:txBody>
      </p:sp>
      <p:sp>
        <p:nvSpPr>
          <p:cNvPr id="199" name="Google Shape;199;p38"/>
          <p:cNvSpPr txBox="1"/>
          <p:nvPr/>
        </p:nvSpPr>
        <p:spPr>
          <a:xfrm>
            <a:off x="880350" y="211500"/>
            <a:ext cx="7593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dk1"/>
                </a:solidFill>
                <a:highlight>
                  <a:schemeClr val="lt1"/>
                </a:highlight>
              </a:rPr>
              <a:t>Exploring AI Policy Landscape and Its Implications</a:t>
            </a:r>
            <a:endParaRPr b="1" sz="2400">
              <a:solidFill>
                <a:schemeClr val="dk1"/>
              </a:solidFill>
              <a:highlight>
                <a:schemeClr val="lt1"/>
              </a:highlight>
            </a:endParaRPr>
          </a:p>
        </p:txBody>
      </p:sp>
      <p:sp>
        <p:nvSpPr>
          <p:cNvPr id="200" name="Google Shape;200;p38"/>
          <p:cNvSpPr txBox="1"/>
          <p:nvPr/>
        </p:nvSpPr>
        <p:spPr>
          <a:xfrm>
            <a:off x="7648350" y="3609900"/>
            <a:ext cx="1297800" cy="28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rPr>
              <a:t>Scan for Bios</a:t>
            </a:r>
            <a:endParaRPr sz="1200">
              <a:solidFill>
                <a:schemeClr val="dk1"/>
              </a:solidFill>
            </a:endParaRPr>
          </a:p>
        </p:txBody>
      </p:sp>
      <p:pic>
        <p:nvPicPr>
          <p:cNvPr id="201" name="Google Shape;201;p38" title="health webinar speakers page QR code.png"/>
          <p:cNvPicPr preferRelativeResize="0"/>
          <p:nvPr/>
        </p:nvPicPr>
        <p:blipFill>
          <a:blip r:embed="rId3">
            <a:alphaModFix/>
          </a:blip>
          <a:stretch>
            <a:fillRect/>
          </a:stretch>
        </p:blipFill>
        <p:spPr>
          <a:xfrm>
            <a:off x="7744750" y="3932375"/>
            <a:ext cx="1105024" cy="1105025"/>
          </a:xfrm>
          <a:prstGeom prst="rect">
            <a:avLst/>
          </a:prstGeom>
          <a:noFill/>
          <a:ln>
            <a:noFill/>
          </a:ln>
        </p:spPr>
      </p:pic>
      <p:pic>
        <p:nvPicPr>
          <p:cNvPr id="202" name="Google Shape;202;p38" title="12.jpg"/>
          <p:cNvPicPr preferRelativeResize="0"/>
          <p:nvPr/>
        </p:nvPicPr>
        <p:blipFill>
          <a:blip r:embed="rId4">
            <a:alphaModFix/>
          </a:blip>
          <a:stretch>
            <a:fillRect/>
          </a:stretch>
        </p:blipFill>
        <p:spPr>
          <a:xfrm>
            <a:off x="3149538" y="1258200"/>
            <a:ext cx="2844925" cy="284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p39"/>
          <p:cNvSpPr/>
          <p:nvPr/>
        </p:nvSpPr>
        <p:spPr>
          <a:xfrm>
            <a:off x="0" y="75"/>
            <a:ext cx="9144000" cy="5143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08" name="Google Shape;208;p39" title="2025 Empowering Health Webinar Series.png"/>
          <p:cNvPicPr preferRelativeResize="0"/>
          <p:nvPr/>
        </p:nvPicPr>
        <p:blipFill>
          <a:blip r:embed="rId4">
            <a:alphaModFix/>
          </a:blip>
          <a:stretch>
            <a:fillRect/>
          </a:stretch>
        </p:blipFill>
        <p:spPr>
          <a:xfrm>
            <a:off x="4926950" y="131138"/>
            <a:ext cx="3905099" cy="4881374"/>
          </a:xfrm>
          <a:prstGeom prst="rect">
            <a:avLst/>
          </a:prstGeom>
          <a:noFill/>
          <a:ln>
            <a:noFill/>
          </a:ln>
        </p:spPr>
      </p:pic>
      <p:sp>
        <p:nvSpPr>
          <p:cNvPr id="209" name="Google Shape;209;p39"/>
          <p:cNvSpPr txBox="1"/>
          <p:nvPr/>
        </p:nvSpPr>
        <p:spPr>
          <a:xfrm>
            <a:off x="230100" y="203125"/>
            <a:ext cx="4842600" cy="467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solidFill>
                  <a:schemeClr val="dk1"/>
                </a:solidFill>
              </a:rPr>
              <a:t>Continue learning about </a:t>
            </a:r>
            <a:endParaRPr b="1" sz="2200">
              <a:solidFill>
                <a:schemeClr val="dk1"/>
              </a:solidFill>
            </a:endParaRPr>
          </a:p>
          <a:p>
            <a:pPr indent="0" lvl="0" marL="0" rtl="0" algn="l">
              <a:spcBef>
                <a:spcPts val="0"/>
              </a:spcBef>
              <a:spcAft>
                <a:spcPts val="0"/>
              </a:spcAft>
              <a:buNone/>
            </a:pPr>
            <a:r>
              <a:rPr b="1" lang="en" sz="2200">
                <a:solidFill>
                  <a:schemeClr val="dk1"/>
                </a:solidFill>
              </a:rPr>
              <a:t>the future of health and technology! Join us for</a:t>
            </a:r>
            <a:endParaRPr b="1" sz="2200">
              <a:solidFill>
                <a:schemeClr val="dk1"/>
              </a:solidFill>
            </a:endParaRPr>
          </a:p>
          <a:p>
            <a:pPr indent="0" lvl="0" marL="0" rtl="0" algn="l">
              <a:spcBef>
                <a:spcPts val="0"/>
              </a:spcBef>
              <a:spcAft>
                <a:spcPts val="0"/>
              </a:spcAft>
              <a:buNone/>
            </a:pPr>
            <a:r>
              <a:rPr b="1" lang="en" sz="2200">
                <a:solidFill>
                  <a:schemeClr val="dk1"/>
                </a:solidFill>
              </a:rPr>
              <a:t>the Empowering Health</a:t>
            </a:r>
            <a:endParaRPr b="1" sz="2200">
              <a:solidFill>
                <a:schemeClr val="dk1"/>
              </a:solidFill>
            </a:endParaRPr>
          </a:p>
          <a:p>
            <a:pPr indent="0" lvl="0" marL="0" rtl="0" algn="l">
              <a:spcBef>
                <a:spcPts val="0"/>
              </a:spcBef>
              <a:spcAft>
                <a:spcPts val="0"/>
              </a:spcAft>
              <a:buNone/>
            </a:pPr>
            <a:r>
              <a:rPr b="1" lang="en" sz="2200">
                <a:solidFill>
                  <a:schemeClr val="dk1"/>
                </a:solidFill>
              </a:rPr>
              <a:t>Webinar Series </a:t>
            </a:r>
            <a:endParaRPr b="1" sz="2200">
              <a:solidFill>
                <a:schemeClr val="dk1"/>
              </a:solidFill>
            </a:endParaRPr>
          </a:p>
          <a:p>
            <a:pPr indent="0" lvl="0" marL="0" rtl="0" algn="l">
              <a:spcBef>
                <a:spcPts val="0"/>
              </a:spcBef>
              <a:spcAft>
                <a:spcPts val="0"/>
              </a:spcAft>
              <a:buNone/>
            </a:pPr>
            <a:r>
              <a:rPr b="1" lang="en" sz="2200">
                <a:solidFill>
                  <a:schemeClr val="dk1"/>
                </a:solidFill>
              </a:rPr>
              <a:t>May 16th - June 27th.</a:t>
            </a:r>
            <a:endParaRPr b="1" sz="2200">
              <a:solidFill>
                <a:schemeClr val="dk1"/>
              </a:solidFill>
            </a:endParaRPr>
          </a:p>
          <a:p>
            <a:pPr indent="0" lvl="0" marL="0" rtl="0" algn="l">
              <a:spcBef>
                <a:spcPts val="0"/>
              </a:spcBef>
              <a:spcAft>
                <a:spcPts val="0"/>
              </a:spcAft>
              <a:buNone/>
            </a:pPr>
            <a:r>
              <a:t/>
            </a:r>
            <a:endParaRPr b="1" sz="2500">
              <a:solidFill>
                <a:schemeClr val="dk1"/>
              </a:solidFill>
            </a:endParaRPr>
          </a:p>
          <a:p>
            <a:pPr indent="0" lvl="0" marL="0" rtl="0" algn="l">
              <a:spcBef>
                <a:spcPts val="0"/>
              </a:spcBef>
              <a:spcAft>
                <a:spcPts val="0"/>
              </a:spcAft>
              <a:buNone/>
            </a:pPr>
            <a:r>
              <a:t/>
            </a:r>
            <a:endParaRPr b="1" sz="2500">
              <a:solidFill>
                <a:schemeClr val="dk1"/>
              </a:solidFill>
            </a:endParaRPr>
          </a:p>
          <a:p>
            <a:pPr indent="0" lvl="0" marL="0" rtl="0" algn="l">
              <a:spcBef>
                <a:spcPts val="0"/>
              </a:spcBef>
              <a:spcAft>
                <a:spcPts val="0"/>
              </a:spcAft>
              <a:buNone/>
            </a:pPr>
            <a:r>
              <a:t/>
            </a:r>
            <a:endParaRPr b="1" sz="2500">
              <a:solidFill>
                <a:schemeClr val="dk1"/>
              </a:solidFill>
            </a:endParaRPr>
          </a:p>
          <a:p>
            <a:pPr indent="0" lvl="0" marL="0" rtl="0" algn="l">
              <a:spcBef>
                <a:spcPts val="0"/>
              </a:spcBef>
              <a:spcAft>
                <a:spcPts val="0"/>
              </a:spcAft>
              <a:buNone/>
            </a:pPr>
            <a:r>
              <a:t/>
            </a:r>
            <a:endParaRPr b="1" sz="2500">
              <a:solidFill>
                <a:schemeClr val="dk1"/>
              </a:solidFill>
            </a:endParaRPr>
          </a:p>
          <a:p>
            <a:pPr indent="0" lvl="0" marL="0" rtl="0" algn="l">
              <a:spcBef>
                <a:spcPts val="0"/>
              </a:spcBef>
              <a:spcAft>
                <a:spcPts val="0"/>
              </a:spcAft>
              <a:buNone/>
            </a:pPr>
            <a:r>
              <a:rPr b="1" lang="en" sz="2100">
                <a:solidFill>
                  <a:schemeClr val="dk1"/>
                </a:solidFill>
              </a:rPr>
              <a:t>Scan QR to </a:t>
            </a:r>
            <a:endParaRPr b="1" sz="2100">
              <a:solidFill>
                <a:schemeClr val="dk1"/>
              </a:solidFill>
            </a:endParaRPr>
          </a:p>
          <a:p>
            <a:pPr indent="0" lvl="0" marL="0" rtl="0" algn="l">
              <a:spcBef>
                <a:spcPts val="0"/>
              </a:spcBef>
              <a:spcAft>
                <a:spcPts val="0"/>
              </a:spcAft>
              <a:buNone/>
            </a:pPr>
            <a:r>
              <a:rPr b="1" lang="en" sz="2100">
                <a:solidFill>
                  <a:schemeClr val="dk1"/>
                </a:solidFill>
              </a:rPr>
              <a:t>Register or visit </a:t>
            </a:r>
            <a:endParaRPr b="1" sz="2100">
              <a:solidFill>
                <a:schemeClr val="dk1"/>
              </a:solidFill>
            </a:endParaRPr>
          </a:p>
          <a:p>
            <a:pPr indent="0" lvl="0" marL="0" rtl="0" algn="l">
              <a:spcBef>
                <a:spcPts val="0"/>
              </a:spcBef>
              <a:spcAft>
                <a:spcPts val="0"/>
              </a:spcAft>
              <a:buNone/>
            </a:pPr>
            <a:r>
              <a:rPr lang="en" sz="1800" u="sng">
                <a:solidFill>
                  <a:schemeClr val="dk1"/>
                </a:solidFill>
                <a:hlinkClick r:id="rId5">
                  <a:extLst>
                    <a:ext uri="{A12FA001-AC4F-418D-AE19-62706E023703}">
                      <ahyp:hlinkClr val="tx"/>
                    </a:ext>
                  </a:extLst>
                </a:hlinkClick>
              </a:rPr>
              <a:t>https://go.umd.edu/HealthWebinarRegister</a:t>
            </a:r>
            <a:endParaRPr b="1" sz="1800">
              <a:solidFill>
                <a:schemeClr val="dk1"/>
              </a:solidFill>
            </a:endParaRPr>
          </a:p>
        </p:txBody>
      </p:sp>
      <p:pic>
        <p:nvPicPr>
          <p:cNvPr id="210" name="Google Shape;210;p39" title="Health Webinars.png"/>
          <p:cNvPicPr preferRelativeResize="0"/>
          <p:nvPr/>
        </p:nvPicPr>
        <p:blipFill>
          <a:blip r:embed="rId6">
            <a:alphaModFix/>
          </a:blip>
          <a:stretch>
            <a:fillRect/>
          </a:stretch>
        </p:blipFill>
        <p:spPr>
          <a:xfrm>
            <a:off x="333250" y="2477375"/>
            <a:ext cx="1114350" cy="1158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0"/>
          <p:cNvSpPr txBox="1"/>
          <p:nvPr/>
        </p:nvSpPr>
        <p:spPr>
          <a:xfrm>
            <a:off x="1139200" y="1046525"/>
            <a:ext cx="47685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uFill>
                  <a:noFill/>
                </a:uFill>
                <a:hlinkClick r:id="rId3">
                  <a:extLst>
                    <a:ext uri="{A12FA001-AC4F-418D-AE19-62706E023703}">
                      <ahyp:hlinkClr val="tx"/>
                    </a:ext>
                  </a:extLst>
                </a:hlinkClick>
              </a:rPr>
              <a:t>www.MarylandersOnline.umd.edu</a:t>
            </a:r>
            <a:endParaRPr sz="2200">
              <a:solidFill>
                <a:schemeClr val="dk1"/>
              </a:solidFill>
            </a:endParaRPr>
          </a:p>
        </p:txBody>
      </p:sp>
      <p:sp>
        <p:nvSpPr>
          <p:cNvPr id="216" name="Google Shape;216;p40"/>
          <p:cNvSpPr txBox="1"/>
          <p:nvPr/>
        </p:nvSpPr>
        <p:spPr>
          <a:xfrm>
            <a:off x="1184925" y="1830125"/>
            <a:ext cx="42657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200">
                <a:solidFill>
                  <a:schemeClr val="dk1"/>
                </a:solidFill>
                <a:uFill>
                  <a:noFill/>
                </a:uFill>
                <a:hlinkClick r:id="rId4">
                  <a:extLst>
                    <a:ext uri="{A12FA001-AC4F-418D-AE19-62706E023703}">
                      <ahyp:hlinkClr val="tx"/>
                    </a:ext>
                  </a:extLst>
                </a:hlinkClick>
              </a:rPr>
              <a:t>MarylandersOnline@umd.edu</a:t>
            </a:r>
            <a:endParaRPr sz="2200">
              <a:solidFill>
                <a:schemeClr val="dk1"/>
              </a:solidFill>
            </a:endParaRPr>
          </a:p>
        </p:txBody>
      </p:sp>
      <p:sp>
        <p:nvSpPr>
          <p:cNvPr id="217" name="Google Shape;217;p40"/>
          <p:cNvSpPr txBox="1"/>
          <p:nvPr/>
        </p:nvSpPr>
        <p:spPr>
          <a:xfrm>
            <a:off x="1184925" y="2566600"/>
            <a:ext cx="6083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200">
                <a:solidFill>
                  <a:schemeClr val="dk1"/>
                </a:solidFill>
                <a:uFill>
                  <a:noFill/>
                </a:uFill>
                <a:hlinkClick r:id="rId5">
                  <a:extLst>
                    <a:ext uri="{A12FA001-AC4F-418D-AE19-62706E023703}">
                      <ahyp:hlinkClr val="tx"/>
                    </a:ext>
                  </a:extLst>
                </a:hlinkClick>
              </a:rPr>
              <a:t>Toll-Free Tech Helpline</a:t>
            </a:r>
            <a:r>
              <a:rPr lang="en" sz="2200">
                <a:solidFill>
                  <a:schemeClr val="dk1"/>
                </a:solidFill>
              </a:rPr>
              <a:t>: 1-866-206-8467</a:t>
            </a:r>
            <a:endParaRPr sz="2200">
              <a:solidFill>
                <a:schemeClr val="dk1"/>
              </a:solidFill>
            </a:endParaRPr>
          </a:p>
        </p:txBody>
      </p:sp>
      <p:sp>
        <p:nvSpPr>
          <p:cNvPr id="218" name="Google Shape;218;p40"/>
          <p:cNvSpPr txBox="1"/>
          <p:nvPr/>
        </p:nvSpPr>
        <p:spPr>
          <a:xfrm>
            <a:off x="1211575" y="3294875"/>
            <a:ext cx="49287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rPr>
              <a:t>Monday to Friday: 10 a.m. to 8 p.m. Saturday: 10 a.m. to 5 p.m. </a:t>
            </a:r>
            <a:endParaRPr sz="2200">
              <a:solidFill>
                <a:schemeClr val="dk1"/>
              </a:solidFill>
            </a:endParaRPr>
          </a:p>
        </p:txBody>
      </p:sp>
      <p:pic>
        <p:nvPicPr>
          <p:cNvPr id="219" name="Google Shape;219;p40"/>
          <p:cNvPicPr preferRelativeResize="0"/>
          <p:nvPr/>
        </p:nvPicPr>
        <p:blipFill>
          <a:blip r:embed="rId6">
            <a:alphaModFix/>
          </a:blip>
          <a:stretch>
            <a:fillRect/>
          </a:stretch>
        </p:blipFill>
        <p:spPr>
          <a:xfrm>
            <a:off x="445525" y="1774049"/>
            <a:ext cx="635350" cy="635350"/>
          </a:xfrm>
          <a:prstGeom prst="rect">
            <a:avLst/>
          </a:prstGeom>
          <a:noFill/>
          <a:ln>
            <a:noFill/>
          </a:ln>
        </p:spPr>
      </p:pic>
      <p:pic>
        <p:nvPicPr>
          <p:cNvPr id="220" name="Google Shape;220;p40"/>
          <p:cNvPicPr preferRelativeResize="0"/>
          <p:nvPr/>
        </p:nvPicPr>
        <p:blipFill>
          <a:blip r:embed="rId7">
            <a:alphaModFix/>
          </a:blip>
          <a:stretch>
            <a:fillRect/>
          </a:stretch>
        </p:blipFill>
        <p:spPr>
          <a:xfrm>
            <a:off x="445525" y="3408161"/>
            <a:ext cx="635350" cy="635330"/>
          </a:xfrm>
          <a:prstGeom prst="rect">
            <a:avLst/>
          </a:prstGeom>
          <a:noFill/>
          <a:ln>
            <a:noFill/>
          </a:ln>
        </p:spPr>
      </p:pic>
      <p:pic>
        <p:nvPicPr>
          <p:cNvPr id="221" name="Google Shape;221;p40"/>
          <p:cNvPicPr preferRelativeResize="0"/>
          <p:nvPr/>
        </p:nvPicPr>
        <p:blipFill>
          <a:blip r:embed="rId8">
            <a:alphaModFix/>
          </a:blip>
          <a:stretch>
            <a:fillRect/>
          </a:stretch>
        </p:blipFill>
        <p:spPr>
          <a:xfrm>
            <a:off x="445525" y="990450"/>
            <a:ext cx="635350" cy="635350"/>
          </a:xfrm>
          <a:prstGeom prst="rect">
            <a:avLst/>
          </a:prstGeom>
          <a:noFill/>
          <a:ln>
            <a:noFill/>
          </a:ln>
        </p:spPr>
      </p:pic>
      <p:pic>
        <p:nvPicPr>
          <p:cNvPr id="222" name="Google Shape;222;p40"/>
          <p:cNvPicPr preferRelativeResize="0"/>
          <p:nvPr/>
        </p:nvPicPr>
        <p:blipFill>
          <a:blip r:embed="rId9">
            <a:alphaModFix/>
          </a:blip>
          <a:stretch>
            <a:fillRect/>
          </a:stretch>
        </p:blipFill>
        <p:spPr>
          <a:xfrm>
            <a:off x="393500" y="2500975"/>
            <a:ext cx="739401" cy="739401"/>
          </a:xfrm>
          <a:prstGeom prst="rect">
            <a:avLst/>
          </a:prstGeom>
          <a:noFill/>
          <a:ln>
            <a:noFill/>
          </a:ln>
        </p:spPr>
      </p:pic>
      <p:sp>
        <p:nvSpPr>
          <p:cNvPr id="223" name="Google Shape;223;p40"/>
          <p:cNvSpPr txBox="1"/>
          <p:nvPr/>
        </p:nvSpPr>
        <p:spPr>
          <a:xfrm>
            <a:off x="323850" y="180575"/>
            <a:ext cx="8496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dk1"/>
                </a:solidFill>
              </a:rPr>
              <a:t>Get in Touch </a:t>
            </a:r>
            <a:endParaRPr b="1" sz="3400">
              <a:solidFill>
                <a:schemeClr val="dk1"/>
              </a:solidFill>
            </a:endParaRPr>
          </a:p>
        </p:txBody>
      </p:sp>
      <p:pic>
        <p:nvPicPr>
          <p:cNvPr id="224" name="Google Shape;224;p40"/>
          <p:cNvPicPr preferRelativeResize="0"/>
          <p:nvPr/>
        </p:nvPicPr>
        <p:blipFill rotWithShape="1">
          <a:blip r:embed="rId10">
            <a:alphaModFix/>
          </a:blip>
          <a:srcRect b="0" l="73400" r="0" t="0"/>
          <a:stretch/>
        </p:blipFill>
        <p:spPr>
          <a:xfrm>
            <a:off x="4550425" y="4532900"/>
            <a:ext cx="810798" cy="360188"/>
          </a:xfrm>
          <a:prstGeom prst="rect">
            <a:avLst/>
          </a:prstGeom>
          <a:noFill/>
          <a:ln>
            <a:noFill/>
          </a:ln>
        </p:spPr>
      </p:pic>
      <p:pic>
        <p:nvPicPr>
          <p:cNvPr id="225" name="Google Shape;225;p40"/>
          <p:cNvPicPr preferRelativeResize="0"/>
          <p:nvPr/>
        </p:nvPicPr>
        <p:blipFill rotWithShape="1">
          <a:blip r:embed="rId11">
            <a:alphaModFix/>
          </a:blip>
          <a:srcRect b="19179" l="0" r="2733" t="14887"/>
          <a:stretch/>
        </p:blipFill>
        <p:spPr>
          <a:xfrm>
            <a:off x="293575" y="4443600"/>
            <a:ext cx="4205475" cy="538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nvSpPr>
        <p:spPr>
          <a:xfrm>
            <a:off x="365750" y="302975"/>
            <a:ext cx="65838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dk1"/>
                </a:solidFill>
              </a:rPr>
              <a:t>Stay Connected with</a:t>
            </a:r>
            <a:endParaRPr b="1" sz="3400">
              <a:solidFill>
                <a:schemeClr val="dk1"/>
              </a:solidFill>
            </a:endParaRPr>
          </a:p>
          <a:p>
            <a:pPr indent="0" lvl="0" marL="0" rtl="0" algn="l">
              <a:spcBef>
                <a:spcPts val="0"/>
              </a:spcBef>
              <a:spcAft>
                <a:spcPts val="0"/>
              </a:spcAft>
              <a:buNone/>
            </a:pPr>
            <a:r>
              <a:rPr b="1" lang="en" sz="3400">
                <a:solidFill>
                  <a:schemeClr val="dk1"/>
                </a:solidFill>
              </a:rPr>
              <a:t>Marylanders Online</a:t>
            </a:r>
            <a:endParaRPr b="1" sz="3400">
              <a:solidFill>
                <a:schemeClr val="dk1"/>
              </a:solidFill>
            </a:endParaRPr>
          </a:p>
        </p:txBody>
      </p:sp>
      <p:sp>
        <p:nvSpPr>
          <p:cNvPr id="231" name="Google Shape;231;p41"/>
          <p:cNvSpPr txBox="1"/>
          <p:nvPr/>
        </p:nvSpPr>
        <p:spPr>
          <a:xfrm>
            <a:off x="1138500" y="1637075"/>
            <a:ext cx="3015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u="sng">
                <a:solidFill>
                  <a:schemeClr val="dk1"/>
                </a:solidFill>
                <a:hlinkClick r:id="rId3">
                  <a:extLst>
                    <a:ext uri="{A12FA001-AC4F-418D-AE19-62706E023703}">
                      <ahyp:hlinkClr val="tx"/>
                    </a:ext>
                  </a:extLst>
                </a:hlinkClick>
              </a:rPr>
              <a:t>Marylanders Online</a:t>
            </a:r>
            <a:endParaRPr sz="2300">
              <a:solidFill>
                <a:schemeClr val="dk1"/>
              </a:solidFill>
            </a:endParaRPr>
          </a:p>
        </p:txBody>
      </p:sp>
      <p:sp>
        <p:nvSpPr>
          <p:cNvPr id="232" name="Google Shape;232;p41"/>
          <p:cNvSpPr txBox="1"/>
          <p:nvPr/>
        </p:nvSpPr>
        <p:spPr>
          <a:xfrm>
            <a:off x="1138500" y="2278475"/>
            <a:ext cx="4768500" cy="53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200" u="sng">
                <a:solidFill>
                  <a:schemeClr val="dk1"/>
                </a:solidFill>
                <a:hlinkClick r:id="rId4">
                  <a:extLst>
                    <a:ext uri="{A12FA001-AC4F-418D-AE19-62706E023703}">
                      <ahyp:hlinkClr val="tx"/>
                    </a:ext>
                  </a:extLst>
                </a:hlinkClick>
              </a:rPr>
              <a:t>@</a:t>
            </a:r>
            <a:r>
              <a:rPr lang="en" sz="2300" u="sng">
                <a:solidFill>
                  <a:schemeClr val="dk1"/>
                </a:solidFill>
                <a:hlinkClick r:id="rId5">
                  <a:extLst>
                    <a:ext uri="{A12FA001-AC4F-418D-AE19-62706E023703}">
                      <ahyp:hlinkClr val="tx"/>
                    </a:ext>
                  </a:extLst>
                </a:hlinkClick>
              </a:rPr>
              <a:t>MarylandersOnline</a:t>
            </a:r>
            <a:endParaRPr sz="2200">
              <a:solidFill>
                <a:schemeClr val="dk1"/>
              </a:solidFill>
            </a:endParaRPr>
          </a:p>
        </p:txBody>
      </p:sp>
      <p:pic>
        <p:nvPicPr>
          <p:cNvPr id="233" name="Google Shape;233;p41"/>
          <p:cNvPicPr preferRelativeResize="0"/>
          <p:nvPr/>
        </p:nvPicPr>
        <p:blipFill rotWithShape="1">
          <a:blip r:embed="rId6">
            <a:alphaModFix/>
          </a:blip>
          <a:srcRect b="0" l="73400" r="0" t="0"/>
          <a:stretch/>
        </p:blipFill>
        <p:spPr>
          <a:xfrm>
            <a:off x="4550425" y="4532900"/>
            <a:ext cx="810798" cy="360188"/>
          </a:xfrm>
          <a:prstGeom prst="rect">
            <a:avLst/>
          </a:prstGeom>
          <a:noFill/>
          <a:ln>
            <a:noFill/>
          </a:ln>
        </p:spPr>
      </p:pic>
      <p:pic>
        <p:nvPicPr>
          <p:cNvPr id="234" name="Google Shape;234;p41">
            <a:hlinkClick r:id="rId7"/>
          </p:cNvPr>
          <p:cNvPicPr preferRelativeResize="0"/>
          <p:nvPr/>
        </p:nvPicPr>
        <p:blipFill>
          <a:blip r:embed="rId8">
            <a:alphaModFix/>
          </a:blip>
          <a:stretch>
            <a:fillRect/>
          </a:stretch>
        </p:blipFill>
        <p:spPr>
          <a:xfrm>
            <a:off x="4550425" y="1936225"/>
            <a:ext cx="1415275" cy="1415275"/>
          </a:xfrm>
          <a:prstGeom prst="rect">
            <a:avLst/>
          </a:prstGeom>
          <a:noFill/>
          <a:ln>
            <a:noFill/>
          </a:ln>
        </p:spPr>
      </p:pic>
      <p:pic>
        <p:nvPicPr>
          <p:cNvPr id="235" name="Google Shape;235;p41"/>
          <p:cNvPicPr preferRelativeResize="0"/>
          <p:nvPr/>
        </p:nvPicPr>
        <p:blipFill rotWithShape="1">
          <a:blip r:embed="rId9">
            <a:alphaModFix/>
          </a:blip>
          <a:srcRect b="17544" l="19726" r="18084" t="20939"/>
          <a:stretch/>
        </p:blipFill>
        <p:spPr>
          <a:xfrm>
            <a:off x="488142" y="1608075"/>
            <a:ext cx="603358" cy="596799"/>
          </a:xfrm>
          <a:prstGeom prst="rect">
            <a:avLst/>
          </a:prstGeom>
          <a:noFill/>
          <a:ln>
            <a:noFill/>
          </a:ln>
        </p:spPr>
      </p:pic>
      <p:sp>
        <p:nvSpPr>
          <p:cNvPr id="236" name="Google Shape;236;p41"/>
          <p:cNvSpPr txBox="1"/>
          <p:nvPr/>
        </p:nvSpPr>
        <p:spPr>
          <a:xfrm>
            <a:off x="4499050" y="3351500"/>
            <a:ext cx="15180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chemeClr val="dk1"/>
                </a:solidFill>
              </a:rPr>
              <a:t>Linktree</a:t>
            </a:r>
            <a:endParaRPr sz="1600">
              <a:solidFill>
                <a:schemeClr val="dk1"/>
              </a:solidFill>
            </a:endParaRPr>
          </a:p>
        </p:txBody>
      </p:sp>
      <p:pic>
        <p:nvPicPr>
          <p:cNvPr id="237" name="Google Shape;237;p41"/>
          <p:cNvPicPr preferRelativeResize="0"/>
          <p:nvPr/>
        </p:nvPicPr>
        <p:blipFill rotWithShape="1">
          <a:blip r:embed="rId10">
            <a:alphaModFix/>
          </a:blip>
          <a:srcRect b="18902" l="19798" r="18097" t="17581"/>
          <a:stretch/>
        </p:blipFill>
        <p:spPr>
          <a:xfrm>
            <a:off x="488150" y="2278475"/>
            <a:ext cx="603350" cy="617062"/>
          </a:xfrm>
          <a:prstGeom prst="rect">
            <a:avLst/>
          </a:prstGeom>
          <a:noFill/>
          <a:ln>
            <a:noFill/>
          </a:ln>
        </p:spPr>
      </p:pic>
      <p:pic>
        <p:nvPicPr>
          <p:cNvPr id="238" name="Google Shape;238;p41"/>
          <p:cNvPicPr preferRelativeResize="0"/>
          <p:nvPr/>
        </p:nvPicPr>
        <p:blipFill rotWithShape="1">
          <a:blip r:embed="rId11">
            <a:alphaModFix/>
          </a:blip>
          <a:srcRect b="21446" l="21152" r="20593" t="21026"/>
          <a:stretch/>
        </p:blipFill>
        <p:spPr>
          <a:xfrm>
            <a:off x="488162" y="3654932"/>
            <a:ext cx="603350" cy="595818"/>
          </a:xfrm>
          <a:prstGeom prst="rect">
            <a:avLst/>
          </a:prstGeom>
          <a:noFill/>
          <a:ln>
            <a:noFill/>
          </a:ln>
        </p:spPr>
      </p:pic>
      <p:sp>
        <p:nvSpPr>
          <p:cNvPr id="239" name="Google Shape;239;p41"/>
          <p:cNvSpPr txBox="1"/>
          <p:nvPr/>
        </p:nvSpPr>
        <p:spPr>
          <a:xfrm>
            <a:off x="1197200" y="3663500"/>
            <a:ext cx="4768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200" u="sng">
                <a:solidFill>
                  <a:schemeClr val="dk1"/>
                </a:solidFill>
                <a:hlinkClick r:id="rId12">
                  <a:extLst>
                    <a:ext uri="{A12FA001-AC4F-418D-AE19-62706E023703}">
                      <ahyp:hlinkClr val="tx"/>
                    </a:ext>
                  </a:extLst>
                </a:hlinkClick>
              </a:rPr>
              <a:t>Newsletter Signup</a:t>
            </a:r>
            <a:endParaRPr sz="2200">
              <a:solidFill>
                <a:schemeClr val="dk1"/>
              </a:solidFill>
            </a:endParaRPr>
          </a:p>
        </p:txBody>
      </p:sp>
      <p:pic>
        <p:nvPicPr>
          <p:cNvPr id="240" name="Google Shape;240;p41"/>
          <p:cNvPicPr preferRelativeResize="0"/>
          <p:nvPr/>
        </p:nvPicPr>
        <p:blipFill rotWithShape="1">
          <a:blip r:embed="rId13">
            <a:alphaModFix/>
          </a:blip>
          <a:srcRect b="32047" l="20735" r="17680" t="7678"/>
          <a:stretch/>
        </p:blipFill>
        <p:spPr>
          <a:xfrm>
            <a:off x="474588" y="2966700"/>
            <a:ext cx="630477" cy="617049"/>
          </a:xfrm>
          <a:prstGeom prst="rect">
            <a:avLst/>
          </a:prstGeom>
          <a:noFill/>
          <a:ln>
            <a:noFill/>
          </a:ln>
        </p:spPr>
      </p:pic>
      <p:sp>
        <p:nvSpPr>
          <p:cNvPr id="241" name="Google Shape;241;p41"/>
          <p:cNvSpPr txBox="1"/>
          <p:nvPr/>
        </p:nvSpPr>
        <p:spPr>
          <a:xfrm>
            <a:off x="1197200" y="2978788"/>
            <a:ext cx="4768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n" sz="2200" u="sng">
                <a:solidFill>
                  <a:schemeClr val="dk1"/>
                </a:solidFill>
                <a:hlinkClick r:id="rId14">
                  <a:extLst>
                    <a:ext uri="{A12FA001-AC4F-418D-AE19-62706E023703}">
                      <ahyp:hlinkClr val="tx"/>
                    </a:ext>
                  </a:extLst>
                </a:hlinkClick>
              </a:rPr>
              <a:t>Marylanders Online</a:t>
            </a:r>
            <a:endParaRPr sz="2200">
              <a:solidFill>
                <a:schemeClr val="dk1"/>
              </a:solidFill>
            </a:endParaRPr>
          </a:p>
        </p:txBody>
      </p:sp>
      <p:pic>
        <p:nvPicPr>
          <p:cNvPr id="242" name="Google Shape;242;p41"/>
          <p:cNvPicPr preferRelativeResize="0"/>
          <p:nvPr/>
        </p:nvPicPr>
        <p:blipFill rotWithShape="1">
          <a:blip r:embed="rId15">
            <a:alphaModFix/>
          </a:blip>
          <a:srcRect b="19179" l="0" r="2733" t="14887"/>
          <a:stretch/>
        </p:blipFill>
        <p:spPr>
          <a:xfrm>
            <a:off x="293575" y="4443600"/>
            <a:ext cx="4205475" cy="538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pic>
        <p:nvPicPr>
          <p:cNvPr id="247" name="Google Shape;247;p42" title="MO 2nd In-Service.jpg"/>
          <p:cNvPicPr preferRelativeResize="0"/>
          <p:nvPr/>
        </p:nvPicPr>
        <p:blipFill>
          <a:blip r:embed="rId4">
            <a:alphaModFix/>
          </a:blip>
          <a:stretch>
            <a:fillRect/>
          </a:stretch>
        </p:blipFill>
        <p:spPr>
          <a:xfrm>
            <a:off x="-118533" y="-66675"/>
            <a:ext cx="9262534" cy="5210175"/>
          </a:xfrm>
          <a:prstGeom prst="rect">
            <a:avLst/>
          </a:prstGeom>
          <a:noFill/>
          <a:ln>
            <a:noFill/>
          </a:ln>
        </p:spPr>
      </p:pic>
      <p:sp>
        <p:nvSpPr>
          <p:cNvPr id="248" name="Google Shape;248;p42"/>
          <p:cNvSpPr txBox="1"/>
          <p:nvPr/>
        </p:nvSpPr>
        <p:spPr>
          <a:xfrm>
            <a:off x="143575" y="911475"/>
            <a:ext cx="43419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solidFill>
                  <a:schemeClr val="dk1"/>
                </a:solidFill>
              </a:rPr>
              <a:t>Thank you for </a:t>
            </a:r>
            <a:endParaRPr b="1" sz="2800">
              <a:solidFill>
                <a:schemeClr val="dk1"/>
              </a:solidFill>
            </a:endParaRPr>
          </a:p>
          <a:p>
            <a:pPr indent="0" lvl="0" marL="0" rtl="0" algn="l">
              <a:spcBef>
                <a:spcPts val="0"/>
              </a:spcBef>
              <a:spcAft>
                <a:spcPts val="0"/>
              </a:spcAft>
              <a:buNone/>
            </a:pPr>
            <a:r>
              <a:rPr b="1" lang="en" sz="2800">
                <a:solidFill>
                  <a:schemeClr val="dk1"/>
                </a:solidFill>
              </a:rPr>
              <a:t>Attending the </a:t>
            </a:r>
            <a:endParaRPr b="1" sz="2800">
              <a:solidFill>
                <a:schemeClr val="dk1"/>
              </a:solidFill>
            </a:endParaRPr>
          </a:p>
          <a:p>
            <a:pPr indent="0" lvl="0" marL="0" rtl="0" algn="l">
              <a:spcBef>
                <a:spcPts val="0"/>
              </a:spcBef>
              <a:spcAft>
                <a:spcPts val="0"/>
              </a:spcAft>
              <a:buNone/>
            </a:pPr>
            <a:r>
              <a:rPr b="1" lang="en" sz="2800">
                <a:solidFill>
                  <a:schemeClr val="dk1"/>
                </a:solidFill>
              </a:rPr>
              <a:t>2025 Empowering Health Webinar Series!</a:t>
            </a:r>
            <a:endParaRPr b="1" sz="2800">
              <a:solidFill>
                <a:schemeClr val="dk1"/>
              </a:solidFill>
            </a:endParaRPr>
          </a:p>
        </p:txBody>
      </p:sp>
      <p:sp>
        <p:nvSpPr>
          <p:cNvPr id="249" name="Google Shape;249;p42"/>
          <p:cNvSpPr txBox="1"/>
          <p:nvPr/>
        </p:nvSpPr>
        <p:spPr>
          <a:xfrm>
            <a:off x="230575" y="2739050"/>
            <a:ext cx="32613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dk1"/>
                </a:solidFill>
              </a:rPr>
              <a:t>Please provide feedback by completing our brief survey.</a:t>
            </a:r>
            <a:endParaRPr sz="1600">
              <a:solidFill>
                <a:schemeClr val="dk1"/>
              </a:solidFill>
            </a:endParaRPr>
          </a:p>
        </p:txBody>
      </p:sp>
      <p:pic>
        <p:nvPicPr>
          <p:cNvPr id="250" name="Google Shape;250;p42" title="QR Code for 2025 Empowering Health Post-Webinar Survey- 5_16.png"/>
          <p:cNvPicPr preferRelativeResize="0"/>
          <p:nvPr/>
        </p:nvPicPr>
        <p:blipFill>
          <a:blip r:embed="rId5">
            <a:alphaModFix/>
          </a:blip>
          <a:stretch>
            <a:fillRect/>
          </a:stretch>
        </p:blipFill>
        <p:spPr>
          <a:xfrm>
            <a:off x="176600" y="3473150"/>
            <a:ext cx="1524000" cy="152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